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7849" autoAdjust="0"/>
    <p:restoredTop sz="86410"/>
  </p:normalViewPr>
  <p:slideViewPr>
    <p:cSldViewPr snapToGrid="0">
      <p:cViewPr>
        <p:scale>
          <a:sx n="110" d="100"/>
          <a:sy n="110" d="100"/>
        </p:scale>
        <p:origin x="-58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5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7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1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24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0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25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9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97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11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7798A-1F82-4C75-817F-F8A60346E79C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2990F-C5B4-461C-9499-EC82AE748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0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149531" y="139337"/>
            <a:ext cx="7663543" cy="4641669"/>
            <a:chOff x="1149531" y="139337"/>
            <a:chExt cx="7663543" cy="4641669"/>
          </a:xfrm>
        </p:grpSpPr>
        <p:grpSp>
          <p:nvGrpSpPr>
            <p:cNvPr id="1052" name="Group 1051"/>
            <p:cNvGrpSpPr/>
            <p:nvPr/>
          </p:nvGrpSpPr>
          <p:grpSpPr>
            <a:xfrm>
              <a:off x="1149531" y="139337"/>
              <a:ext cx="7663543" cy="4641669"/>
              <a:chOff x="1149531" y="139337"/>
              <a:chExt cx="7663543" cy="4641669"/>
            </a:xfrm>
          </p:grpSpPr>
          <p:sp>
            <p:nvSpPr>
              <p:cNvPr id="1051" name="Rectangle 1050"/>
              <p:cNvSpPr/>
              <p:nvPr/>
            </p:nvSpPr>
            <p:spPr>
              <a:xfrm>
                <a:off x="1149531" y="139337"/>
                <a:ext cx="7663543" cy="46416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862943" y="1077686"/>
                <a:ext cx="4561114" cy="3614057"/>
              </a:xfrm>
              <a:custGeom>
                <a:avLst/>
                <a:gdLst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340428 w 4561114"/>
                  <a:gd name="connsiteY10" fmla="*/ 2971800 h 3614057"/>
                  <a:gd name="connsiteX11" fmla="*/ 2383971 w 4561114"/>
                  <a:gd name="connsiteY11" fmla="*/ 3015343 h 3614057"/>
                  <a:gd name="connsiteX12" fmla="*/ 2449286 w 4561114"/>
                  <a:gd name="connsiteY12" fmla="*/ 3058885 h 3614057"/>
                  <a:gd name="connsiteX13" fmla="*/ 2699657 w 4561114"/>
                  <a:gd name="connsiteY13" fmla="*/ 3102428 h 3614057"/>
                  <a:gd name="connsiteX14" fmla="*/ 2808514 w 4561114"/>
                  <a:gd name="connsiteY14" fmla="*/ 3124200 h 3614057"/>
                  <a:gd name="connsiteX15" fmla="*/ 4060371 w 4561114"/>
                  <a:gd name="connsiteY15" fmla="*/ 3614057 h 3614057"/>
                  <a:gd name="connsiteX16" fmla="*/ 4310743 w 4561114"/>
                  <a:gd name="connsiteY16" fmla="*/ 2852057 h 3614057"/>
                  <a:gd name="connsiteX17" fmla="*/ 4419600 w 4561114"/>
                  <a:gd name="connsiteY17" fmla="*/ 2514600 h 3614057"/>
                  <a:gd name="connsiteX18" fmla="*/ 4321628 w 4561114"/>
                  <a:gd name="connsiteY18" fmla="*/ 2144485 h 3614057"/>
                  <a:gd name="connsiteX19" fmla="*/ 4212771 w 4561114"/>
                  <a:gd name="connsiteY19" fmla="*/ 1524000 h 3614057"/>
                  <a:gd name="connsiteX20" fmla="*/ 4201886 w 4561114"/>
                  <a:gd name="connsiteY20" fmla="*/ 1295400 h 3614057"/>
                  <a:gd name="connsiteX21" fmla="*/ 4365171 w 4561114"/>
                  <a:gd name="connsiteY21" fmla="*/ 794657 h 3614057"/>
                  <a:gd name="connsiteX22" fmla="*/ 4561114 w 4561114"/>
                  <a:gd name="connsiteY22" fmla="*/ 130628 h 3614057"/>
                  <a:gd name="connsiteX23" fmla="*/ 4245428 w 4561114"/>
                  <a:gd name="connsiteY23" fmla="*/ 65314 h 3614057"/>
                  <a:gd name="connsiteX24" fmla="*/ 4038600 w 4561114"/>
                  <a:gd name="connsiteY24" fmla="*/ 65314 h 3614057"/>
                  <a:gd name="connsiteX25" fmla="*/ 3712028 w 4561114"/>
                  <a:gd name="connsiteY25" fmla="*/ 141514 h 3614057"/>
                  <a:gd name="connsiteX26" fmla="*/ 3505200 w 4561114"/>
                  <a:gd name="connsiteY26" fmla="*/ 185057 h 3614057"/>
                  <a:gd name="connsiteX27" fmla="*/ 3265714 w 4561114"/>
                  <a:gd name="connsiteY27" fmla="*/ 261257 h 3614057"/>
                  <a:gd name="connsiteX28" fmla="*/ 2862943 w 4561114"/>
                  <a:gd name="connsiteY28" fmla="*/ 348343 h 3614057"/>
                  <a:gd name="connsiteX29" fmla="*/ 2318657 w 4561114"/>
                  <a:gd name="connsiteY29" fmla="*/ 391885 h 3614057"/>
                  <a:gd name="connsiteX30" fmla="*/ 1905000 w 4561114"/>
                  <a:gd name="connsiteY30" fmla="*/ 206828 h 3614057"/>
                  <a:gd name="connsiteX31" fmla="*/ 1534886 w 4561114"/>
                  <a:gd name="connsiteY31" fmla="*/ 87085 h 3614057"/>
                  <a:gd name="connsiteX32" fmla="*/ 1197428 w 4561114"/>
                  <a:gd name="connsiteY32" fmla="*/ 0 h 3614057"/>
                  <a:gd name="connsiteX33" fmla="*/ 947057 w 4561114"/>
                  <a:gd name="connsiteY33" fmla="*/ 65314 h 3614057"/>
                  <a:gd name="connsiteX34" fmla="*/ 968828 w 4561114"/>
                  <a:gd name="connsiteY34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340428 w 4561114"/>
                  <a:gd name="connsiteY10" fmla="*/ 2971800 h 3614057"/>
                  <a:gd name="connsiteX11" fmla="*/ 2383971 w 4561114"/>
                  <a:gd name="connsiteY11" fmla="*/ 3015343 h 3614057"/>
                  <a:gd name="connsiteX12" fmla="*/ 2503715 w 4561114"/>
                  <a:gd name="connsiteY12" fmla="*/ 3037114 h 3614057"/>
                  <a:gd name="connsiteX13" fmla="*/ 2699657 w 4561114"/>
                  <a:gd name="connsiteY13" fmla="*/ 3102428 h 3614057"/>
                  <a:gd name="connsiteX14" fmla="*/ 2808514 w 4561114"/>
                  <a:gd name="connsiteY14" fmla="*/ 3124200 h 3614057"/>
                  <a:gd name="connsiteX15" fmla="*/ 4060371 w 4561114"/>
                  <a:gd name="connsiteY15" fmla="*/ 3614057 h 3614057"/>
                  <a:gd name="connsiteX16" fmla="*/ 4310743 w 4561114"/>
                  <a:gd name="connsiteY16" fmla="*/ 2852057 h 3614057"/>
                  <a:gd name="connsiteX17" fmla="*/ 4419600 w 4561114"/>
                  <a:gd name="connsiteY17" fmla="*/ 2514600 h 3614057"/>
                  <a:gd name="connsiteX18" fmla="*/ 4321628 w 4561114"/>
                  <a:gd name="connsiteY18" fmla="*/ 2144485 h 3614057"/>
                  <a:gd name="connsiteX19" fmla="*/ 4212771 w 4561114"/>
                  <a:gd name="connsiteY19" fmla="*/ 1524000 h 3614057"/>
                  <a:gd name="connsiteX20" fmla="*/ 4201886 w 4561114"/>
                  <a:gd name="connsiteY20" fmla="*/ 1295400 h 3614057"/>
                  <a:gd name="connsiteX21" fmla="*/ 4365171 w 4561114"/>
                  <a:gd name="connsiteY21" fmla="*/ 794657 h 3614057"/>
                  <a:gd name="connsiteX22" fmla="*/ 4561114 w 4561114"/>
                  <a:gd name="connsiteY22" fmla="*/ 130628 h 3614057"/>
                  <a:gd name="connsiteX23" fmla="*/ 4245428 w 4561114"/>
                  <a:gd name="connsiteY23" fmla="*/ 65314 h 3614057"/>
                  <a:gd name="connsiteX24" fmla="*/ 4038600 w 4561114"/>
                  <a:gd name="connsiteY24" fmla="*/ 65314 h 3614057"/>
                  <a:gd name="connsiteX25" fmla="*/ 3712028 w 4561114"/>
                  <a:gd name="connsiteY25" fmla="*/ 141514 h 3614057"/>
                  <a:gd name="connsiteX26" fmla="*/ 3505200 w 4561114"/>
                  <a:gd name="connsiteY26" fmla="*/ 185057 h 3614057"/>
                  <a:gd name="connsiteX27" fmla="*/ 3265714 w 4561114"/>
                  <a:gd name="connsiteY27" fmla="*/ 261257 h 3614057"/>
                  <a:gd name="connsiteX28" fmla="*/ 2862943 w 4561114"/>
                  <a:gd name="connsiteY28" fmla="*/ 348343 h 3614057"/>
                  <a:gd name="connsiteX29" fmla="*/ 2318657 w 4561114"/>
                  <a:gd name="connsiteY29" fmla="*/ 391885 h 3614057"/>
                  <a:gd name="connsiteX30" fmla="*/ 1905000 w 4561114"/>
                  <a:gd name="connsiteY30" fmla="*/ 206828 h 3614057"/>
                  <a:gd name="connsiteX31" fmla="*/ 1534886 w 4561114"/>
                  <a:gd name="connsiteY31" fmla="*/ 87085 h 3614057"/>
                  <a:gd name="connsiteX32" fmla="*/ 1197428 w 4561114"/>
                  <a:gd name="connsiteY32" fmla="*/ 0 h 3614057"/>
                  <a:gd name="connsiteX33" fmla="*/ 947057 w 4561114"/>
                  <a:gd name="connsiteY33" fmla="*/ 65314 h 3614057"/>
                  <a:gd name="connsiteX34" fmla="*/ 968828 w 4561114"/>
                  <a:gd name="connsiteY34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340428 w 4561114"/>
                  <a:gd name="connsiteY10" fmla="*/ 2971800 h 3614057"/>
                  <a:gd name="connsiteX11" fmla="*/ 2383971 w 4561114"/>
                  <a:gd name="connsiteY11" fmla="*/ 3015343 h 3614057"/>
                  <a:gd name="connsiteX12" fmla="*/ 2503715 w 4561114"/>
                  <a:gd name="connsiteY12" fmla="*/ 3037114 h 3614057"/>
                  <a:gd name="connsiteX13" fmla="*/ 2699657 w 4561114"/>
                  <a:gd name="connsiteY13" fmla="*/ 3102428 h 3614057"/>
                  <a:gd name="connsiteX14" fmla="*/ 2960914 w 4561114"/>
                  <a:gd name="connsiteY14" fmla="*/ 3189515 h 3614057"/>
                  <a:gd name="connsiteX15" fmla="*/ 4060371 w 4561114"/>
                  <a:gd name="connsiteY15" fmla="*/ 3614057 h 3614057"/>
                  <a:gd name="connsiteX16" fmla="*/ 4310743 w 4561114"/>
                  <a:gd name="connsiteY16" fmla="*/ 2852057 h 3614057"/>
                  <a:gd name="connsiteX17" fmla="*/ 4419600 w 4561114"/>
                  <a:gd name="connsiteY17" fmla="*/ 2514600 h 3614057"/>
                  <a:gd name="connsiteX18" fmla="*/ 4321628 w 4561114"/>
                  <a:gd name="connsiteY18" fmla="*/ 2144485 h 3614057"/>
                  <a:gd name="connsiteX19" fmla="*/ 4212771 w 4561114"/>
                  <a:gd name="connsiteY19" fmla="*/ 1524000 h 3614057"/>
                  <a:gd name="connsiteX20" fmla="*/ 4201886 w 4561114"/>
                  <a:gd name="connsiteY20" fmla="*/ 1295400 h 3614057"/>
                  <a:gd name="connsiteX21" fmla="*/ 4365171 w 4561114"/>
                  <a:gd name="connsiteY21" fmla="*/ 794657 h 3614057"/>
                  <a:gd name="connsiteX22" fmla="*/ 4561114 w 4561114"/>
                  <a:gd name="connsiteY22" fmla="*/ 130628 h 3614057"/>
                  <a:gd name="connsiteX23" fmla="*/ 4245428 w 4561114"/>
                  <a:gd name="connsiteY23" fmla="*/ 65314 h 3614057"/>
                  <a:gd name="connsiteX24" fmla="*/ 4038600 w 4561114"/>
                  <a:gd name="connsiteY24" fmla="*/ 65314 h 3614057"/>
                  <a:gd name="connsiteX25" fmla="*/ 3712028 w 4561114"/>
                  <a:gd name="connsiteY25" fmla="*/ 141514 h 3614057"/>
                  <a:gd name="connsiteX26" fmla="*/ 3505200 w 4561114"/>
                  <a:gd name="connsiteY26" fmla="*/ 185057 h 3614057"/>
                  <a:gd name="connsiteX27" fmla="*/ 3265714 w 4561114"/>
                  <a:gd name="connsiteY27" fmla="*/ 261257 h 3614057"/>
                  <a:gd name="connsiteX28" fmla="*/ 2862943 w 4561114"/>
                  <a:gd name="connsiteY28" fmla="*/ 348343 h 3614057"/>
                  <a:gd name="connsiteX29" fmla="*/ 2318657 w 4561114"/>
                  <a:gd name="connsiteY29" fmla="*/ 391885 h 3614057"/>
                  <a:gd name="connsiteX30" fmla="*/ 1905000 w 4561114"/>
                  <a:gd name="connsiteY30" fmla="*/ 206828 h 3614057"/>
                  <a:gd name="connsiteX31" fmla="*/ 1534886 w 4561114"/>
                  <a:gd name="connsiteY31" fmla="*/ 87085 h 3614057"/>
                  <a:gd name="connsiteX32" fmla="*/ 1197428 w 4561114"/>
                  <a:gd name="connsiteY32" fmla="*/ 0 h 3614057"/>
                  <a:gd name="connsiteX33" fmla="*/ 947057 w 4561114"/>
                  <a:gd name="connsiteY33" fmla="*/ 65314 h 3614057"/>
                  <a:gd name="connsiteX34" fmla="*/ 968828 w 4561114"/>
                  <a:gd name="connsiteY34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340428 w 4561114"/>
                  <a:gd name="connsiteY10" fmla="*/ 2971800 h 3614057"/>
                  <a:gd name="connsiteX11" fmla="*/ 2503715 w 4561114"/>
                  <a:gd name="connsiteY11" fmla="*/ 3037114 h 3614057"/>
                  <a:gd name="connsiteX12" fmla="*/ 2699657 w 4561114"/>
                  <a:gd name="connsiteY12" fmla="*/ 3102428 h 3614057"/>
                  <a:gd name="connsiteX13" fmla="*/ 2960914 w 4561114"/>
                  <a:gd name="connsiteY13" fmla="*/ 3189515 h 3614057"/>
                  <a:gd name="connsiteX14" fmla="*/ 4060371 w 4561114"/>
                  <a:gd name="connsiteY14" fmla="*/ 3614057 h 3614057"/>
                  <a:gd name="connsiteX15" fmla="*/ 4310743 w 4561114"/>
                  <a:gd name="connsiteY15" fmla="*/ 2852057 h 3614057"/>
                  <a:gd name="connsiteX16" fmla="*/ 4419600 w 4561114"/>
                  <a:gd name="connsiteY16" fmla="*/ 2514600 h 3614057"/>
                  <a:gd name="connsiteX17" fmla="*/ 4321628 w 4561114"/>
                  <a:gd name="connsiteY17" fmla="*/ 2144485 h 3614057"/>
                  <a:gd name="connsiteX18" fmla="*/ 4212771 w 4561114"/>
                  <a:gd name="connsiteY18" fmla="*/ 1524000 h 3614057"/>
                  <a:gd name="connsiteX19" fmla="*/ 4201886 w 4561114"/>
                  <a:gd name="connsiteY19" fmla="*/ 1295400 h 3614057"/>
                  <a:gd name="connsiteX20" fmla="*/ 4365171 w 4561114"/>
                  <a:gd name="connsiteY20" fmla="*/ 794657 h 3614057"/>
                  <a:gd name="connsiteX21" fmla="*/ 4561114 w 4561114"/>
                  <a:gd name="connsiteY21" fmla="*/ 130628 h 3614057"/>
                  <a:gd name="connsiteX22" fmla="*/ 4245428 w 4561114"/>
                  <a:gd name="connsiteY22" fmla="*/ 65314 h 3614057"/>
                  <a:gd name="connsiteX23" fmla="*/ 4038600 w 4561114"/>
                  <a:gd name="connsiteY23" fmla="*/ 65314 h 3614057"/>
                  <a:gd name="connsiteX24" fmla="*/ 3712028 w 4561114"/>
                  <a:gd name="connsiteY24" fmla="*/ 141514 h 3614057"/>
                  <a:gd name="connsiteX25" fmla="*/ 3505200 w 4561114"/>
                  <a:gd name="connsiteY25" fmla="*/ 185057 h 3614057"/>
                  <a:gd name="connsiteX26" fmla="*/ 3265714 w 4561114"/>
                  <a:gd name="connsiteY26" fmla="*/ 261257 h 3614057"/>
                  <a:gd name="connsiteX27" fmla="*/ 2862943 w 4561114"/>
                  <a:gd name="connsiteY27" fmla="*/ 348343 h 3614057"/>
                  <a:gd name="connsiteX28" fmla="*/ 2318657 w 4561114"/>
                  <a:gd name="connsiteY28" fmla="*/ 391885 h 3614057"/>
                  <a:gd name="connsiteX29" fmla="*/ 1905000 w 4561114"/>
                  <a:gd name="connsiteY29" fmla="*/ 206828 h 3614057"/>
                  <a:gd name="connsiteX30" fmla="*/ 1534886 w 4561114"/>
                  <a:gd name="connsiteY30" fmla="*/ 87085 h 3614057"/>
                  <a:gd name="connsiteX31" fmla="*/ 1197428 w 4561114"/>
                  <a:gd name="connsiteY31" fmla="*/ 0 h 3614057"/>
                  <a:gd name="connsiteX32" fmla="*/ 947057 w 4561114"/>
                  <a:gd name="connsiteY32" fmla="*/ 65314 h 3614057"/>
                  <a:gd name="connsiteX33" fmla="*/ 968828 w 4561114"/>
                  <a:gd name="connsiteY33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340428 w 4561114"/>
                  <a:gd name="connsiteY10" fmla="*/ 2971800 h 3614057"/>
                  <a:gd name="connsiteX11" fmla="*/ 2699657 w 4561114"/>
                  <a:gd name="connsiteY11" fmla="*/ 3102428 h 3614057"/>
                  <a:gd name="connsiteX12" fmla="*/ 2960914 w 4561114"/>
                  <a:gd name="connsiteY12" fmla="*/ 3189515 h 3614057"/>
                  <a:gd name="connsiteX13" fmla="*/ 4060371 w 4561114"/>
                  <a:gd name="connsiteY13" fmla="*/ 3614057 h 3614057"/>
                  <a:gd name="connsiteX14" fmla="*/ 4310743 w 4561114"/>
                  <a:gd name="connsiteY14" fmla="*/ 2852057 h 3614057"/>
                  <a:gd name="connsiteX15" fmla="*/ 4419600 w 4561114"/>
                  <a:gd name="connsiteY15" fmla="*/ 2514600 h 3614057"/>
                  <a:gd name="connsiteX16" fmla="*/ 4321628 w 4561114"/>
                  <a:gd name="connsiteY16" fmla="*/ 2144485 h 3614057"/>
                  <a:gd name="connsiteX17" fmla="*/ 4212771 w 4561114"/>
                  <a:gd name="connsiteY17" fmla="*/ 1524000 h 3614057"/>
                  <a:gd name="connsiteX18" fmla="*/ 4201886 w 4561114"/>
                  <a:gd name="connsiteY18" fmla="*/ 1295400 h 3614057"/>
                  <a:gd name="connsiteX19" fmla="*/ 4365171 w 4561114"/>
                  <a:gd name="connsiteY19" fmla="*/ 794657 h 3614057"/>
                  <a:gd name="connsiteX20" fmla="*/ 4561114 w 4561114"/>
                  <a:gd name="connsiteY20" fmla="*/ 130628 h 3614057"/>
                  <a:gd name="connsiteX21" fmla="*/ 4245428 w 4561114"/>
                  <a:gd name="connsiteY21" fmla="*/ 65314 h 3614057"/>
                  <a:gd name="connsiteX22" fmla="*/ 4038600 w 4561114"/>
                  <a:gd name="connsiteY22" fmla="*/ 65314 h 3614057"/>
                  <a:gd name="connsiteX23" fmla="*/ 3712028 w 4561114"/>
                  <a:gd name="connsiteY23" fmla="*/ 141514 h 3614057"/>
                  <a:gd name="connsiteX24" fmla="*/ 3505200 w 4561114"/>
                  <a:gd name="connsiteY24" fmla="*/ 185057 h 3614057"/>
                  <a:gd name="connsiteX25" fmla="*/ 3265714 w 4561114"/>
                  <a:gd name="connsiteY25" fmla="*/ 261257 h 3614057"/>
                  <a:gd name="connsiteX26" fmla="*/ 2862943 w 4561114"/>
                  <a:gd name="connsiteY26" fmla="*/ 348343 h 3614057"/>
                  <a:gd name="connsiteX27" fmla="*/ 2318657 w 4561114"/>
                  <a:gd name="connsiteY27" fmla="*/ 391885 h 3614057"/>
                  <a:gd name="connsiteX28" fmla="*/ 1905000 w 4561114"/>
                  <a:gd name="connsiteY28" fmla="*/ 206828 h 3614057"/>
                  <a:gd name="connsiteX29" fmla="*/ 1534886 w 4561114"/>
                  <a:gd name="connsiteY29" fmla="*/ 87085 h 3614057"/>
                  <a:gd name="connsiteX30" fmla="*/ 1197428 w 4561114"/>
                  <a:gd name="connsiteY30" fmla="*/ 0 h 3614057"/>
                  <a:gd name="connsiteX31" fmla="*/ 947057 w 4561114"/>
                  <a:gd name="connsiteY31" fmla="*/ 65314 h 3614057"/>
                  <a:gd name="connsiteX32" fmla="*/ 968828 w 4561114"/>
                  <a:gd name="connsiteY32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166257 w 4561114"/>
                  <a:gd name="connsiteY9" fmla="*/ 2895600 h 3614057"/>
                  <a:gd name="connsiteX10" fmla="*/ 2699657 w 4561114"/>
                  <a:gd name="connsiteY10" fmla="*/ 3102428 h 3614057"/>
                  <a:gd name="connsiteX11" fmla="*/ 2960914 w 4561114"/>
                  <a:gd name="connsiteY11" fmla="*/ 3189515 h 3614057"/>
                  <a:gd name="connsiteX12" fmla="*/ 4060371 w 4561114"/>
                  <a:gd name="connsiteY12" fmla="*/ 3614057 h 3614057"/>
                  <a:gd name="connsiteX13" fmla="*/ 4310743 w 4561114"/>
                  <a:gd name="connsiteY13" fmla="*/ 2852057 h 3614057"/>
                  <a:gd name="connsiteX14" fmla="*/ 4419600 w 4561114"/>
                  <a:gd name="connsiteY14" fmla="*/ 2514600 h 3614057"/>
                  <a:gd name="connsiteX15" fmla="*/ 4321628 w 4561114"/>
                  <a:gd name="connsiteY15" fmla="*/ 2144485 h 3614057"/>
                  <a:gd name="connsiteX16" fmla="*/ 4212771 w 4561114"/>
                  <a:gd name="connsiteY16" fmla="*/ 1524000 h 3614057"/>
                  <a:gd name="connsiteX17" fmla="*/ 4201886 w 4561114"/>
                  <a:gd name="connsiteY17" fmla="*/ 1295400 h 3614057"/>
                  <a:gd name="connsiteX18" fmla="*/ 4365171 w 4561114"/>
                  <a:gd name="connsiteY18" fmla="*/ 794657 h 3614057"/>
                  <a:gd name="connsiteX19" fmla="*/ 4561114 w 4561114"/>
                  <a:gd name="connsiteY19" fmla="*/ 130628 h 3614057"/>
                  <a:gd name="connsiteX20" fmla="*/ 4245428 w 4561114"/>
                  <a:gd name="connsiteY20" fmla="*/ 65314 h 3614057"/>
                  <a:gd name="connsiteX21" fmla="*/ 4038600 w 4561114"/>
                  <a:gd name="connsiteY21" fmla="*/ 65314 h 3614057"/>
                  <a:gd name="connsiteX22" fmla="*/ 3712028 w 4561114"/>
                  <a:gd name="connsiteY22" fmla="*/ 141514 h 3614057"/>
                  <a:gd name="connsiteX23" fmla="*/ 3505200 w 4561114"/>
                  <a:gd name="connsiteY23" fmla="*/ 185057 h 3614057"/>
                  <a:gd name="connsiteX24" fmla="*/ 3265714 w 4561114"/>
                  <a:gd name="connsiteY24" fmla="*/ 261257 h 3614057"/>
                  <a:gd name="connsiteX25" fmla="*/ 2862943 w 4561114"/>
                  <a:gd name="connsiteY25" fmla="*/ 348343 h 3614057"/>
                  <a:gd name="connsiteX26" fmla="*/ 2318657 w 4561114"/>
                  <a:gd name="connsiteY26" fmla="*/ 391885 h 3614057"/>
                  <a:gd name="connsiteX27" fmla="*/ 1905000 w 4561114"/>
                  <a:gd name="connsiteY27" fmla="*/ 206828 h 3614057"/>
                  <a:gd name="connsiteX28" fmla="*/ 1534886 w 4561114"/>
                  <a:gd name="connsiteY28" fmla="*/ 87085 h 3614057"/>
                  <a:gd name="connsiteX29" fmla="*/ 1197428 w 4561114"/>
                  <a:gd name="connsiteY29" fmla="*/ 0 h 3614057"/>
                  <a:gd name="connsiteX30" fmla="*/ 947057 w 4561114"/>
                  <a:gd name="connsiteY30" fmla="*/ 65314 h 3614057"/>
                  <a:gd name="connsiteX31" fmla="*/ 968828 w 4561114"/>
                  <a:gd name="connsiteY31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1828800 w 4561114"/>
                  <a:gd name="connsiteY8" fmla="*/ 2743200 h 3614057"/>
                  <a:gd name="connsiteX9" fmla="*/ 2699657 w 4561114"/>
                  <a:gd name="connsiteY9" fmla="*/ 3102428 h 3614057"/>
                  <a:gd name="connsiteX10" fmla="*/ 2960914 w 4561114"/>
                  <a:gd name="connsiteY10" fmla="*/ 3189515 h 3614057"/>
                  <a:gd name="connsiteX11" fmla="*/ 4060371 w 4561114"/>
                  <a:gd name="connsiteY11" fmla="*/ 3614057 h 3614057"/>
                  <a:gd name="connsiteX12" fmla="*/ 4310743 w 4561114"/>
                  <a:gd name="connsiteY12" fmla="*/ 2852057 h 3614057"/>
                  <a:gd name="connsiteX13" fmla="*/ 4419600 w 4561114"/>
                  <a:gd name="connsiteY13" fmla="*/ 2514600 h 3614057"/>
                  <a:gd name="connsiteX14" fmla="*/ 4321628 w 4561114"/>
                  <a:gd name="connsiteY14" fmla="*/ 2144485 h 3614057"/>
                  <a:gd name="connsiteX15" fmla="*/ 4212771 w 4561114"/>
                  <a:gd name="connsiteY15" fmla="*/ 1524000 h 3614057"/>
                  <a:gd name="connsiteX16" fmla="*/ 4201886 w 4561114"/>
                  <a:gd name="connsiteY16" fmla="*/ 1295400 h 3614057"/>
                  <a:gd name="connsiteX17" fmla="*/ 4365171 w 4561114"/>
                  <a:gd name="connsiteY17" fmla="*/ 794657 h 3614057"/>
                  <a:gd name="connsiteX18" fmla="*/ 4561114 w 4561114"/>
                  <a:gd name="connsiteY18" fmla="*/ 130628 h 3614057"/>
                  <a:gd name="connsiteX19" fmla="*/ 4245428 w 4561114"/>
                  <a:gd name="connsiteY19" fmla="*/ 65314 h 3614057"/>
                  <a:gd name="connsiteX20" fmla="*/ 4038600 w 4561114"/>
                  <a:gd name="connsiteY20" fmla="*/ 65314 h 3614057"/>
                  <a:gd name="connsiteX21" fmla="*/ 3712028 w 4561114"/>
                  <a:gd name="connsiteY21" fmla="*/ 141514 h 3614057"/>
                  <a:gd name="connsiteX22" fmla="*/ 3505200 w 4561114"/>
                  <a:gd name="connsiteY22" fmla="*/ 185057 h 3614057"/>
                  <a:gd name="connsiteX23" fmla="*/ 3265714 w 4561114"/>
                  <a:gd name="connsiteY23" fmla="*/ 261257 h 3614057"/>
                  <a:gd name="connsiteX24" fmla="*/ 2862943 w 4561114"/>
                  <a:gd name="connsiteY24" fmla="*/ 348343 h 3614057"/>
                  <a:gd name="connsiteX25" fmla="*/ 2318657 w 4561114"/>
                  <a:gd name="connsiteY25" fmla="*/ 391885 h 3614057"/>
                  <a:gd name="connsiteX26" fmla="*/ 1905000 w 4561114"/>
                  <a:gd name="connsiteY26" fmla="*/ 206828 h 3614057"/>
                  <a:gd name="connsiteX27" fmla="*/ 1534886 w 4561114"/>
                  <a:gd name="connsiteY27" fmla="*/ 87085 h 3614057"/>
                  <a:gd name="connsiteX28" fmla="*/ 1197428 w 4561114"/>
                  <a:gd name="connsiteY28" fmla="*/ 0 h 3614057"/>
                  <a:gd name="connsiteX29" fmla="*/ 947057 w 4561114"/>
                  <a:gd name="connsiteY29" fmla="*/ 65314 h 3614057"/>
                  <a:gd name="connsiteX30" fmla="*/ 968828 w 4561114"/>
                  <a:gd name="connsiteY30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1687286 w 4561114"/>
                  <a:gd name="connsiteY7" fmla="*/ 2667000 h 3614057"/>
                  <a:gd name="connsiteX8" fmla="*/ 2699657 w 4561114"/>
                  <a:gd name="connsiteY8" fmla="*/ 3102428 h 3614057"/>
                  <a:gd name="connsiteX9" fmla="*/ 2960914 w 4561114"/>
                  <a:gd name="connsiteY9" fmla="*/ 3189515 h 3614057"/>
                  <a:gd name="connsiteX10" fmla="*/ 4060371 w 4561114"/>
                  <a:gd name="connsiteY10" fmla="*/ 3614057 h 3614057"/>
                  <a:gd name="connsiteX11" fmla="*/ 4310743 w 4561114"/>
                  <a:gd name="connsiteY11" fmla="*/ 2852057 h 3614057"/>
                  <a:gd name="connsiteX12" fmla="*/ 4419600 w 4561114"/>
                  <a:gd name="connsiteY12" fmla="*/ 2514600 h 3614057"/>
                  <a:gd name="connsiteX13" fmla="*/ 4321628 w 4561114"/>
                  <a:gd name="connsiteY13" fmla="*/ 2144485 h 3614057"/>
                  <a:gd name="connsiteX14" fmla="*/ 4212771 w 4561114"/>
                  <a:gd name="connsiteY14" fmla="*/ 1524000 h 3614057"/>
                  <a:gd name="connsiteX15" fmla="*/ 4201886 w 4561114"/>
                  <a:gd name="connsiteY15" fmla="*/ 1295400 h 3614057"/>
                  <a:gd name="connsiteX16" fmla="*/ 4365171 w 4561114"/>
                  <a:gd name="connsiteY16" fmla="*/ 794657 h 3614057"/>
                  <a:gd name="connsiteX17" fmla="*/ 4561114 w 4561114"/>
                  <a:gd name="connsiteY17" fmla="*/ 130628 h 3614057"/>
                  <a:gd name="connsiteX18" fmla="*/ 4245428 w 4561114"/>
                  <a:gd name="connsiteY18" fmla="*/ 65314 h 3614057"/>
                  <a:gd name="connsiteX19" fmla="*/ 4038600 w 4561114"/>
                  <a:gd name="connsiteY19" fmla="*/ 65314 h 3614057"/>
                  <a:gd name="connsiteX20" fmla="*/ 3712028 w 4561114"/>
                  <a:gd name="connsiteY20" fmla="*/ 141514 h 3614057"/>
                  <a:gd name="connsiteX21" fmla="*/ 3505200 w 4561114"/>
                  <a:gd name="connsiteY21" fmla="*/ 185057 h 3614057"/>
                  <a:gd name="connsiteX22" fmla="*/ 3265714 w 4561114"/>
                  <a:gd name="connsiteY22" fmla="*/ 261257 h 3614057"/>
                  <a:gd name="connsiteX23" fmla="*/ 2862943 w 4561114"/>
                  <a:gd name="connsiteY23" fmla="*/ 348343 h 3614057"/>
                  <a:gd name="connsiteX24" fmla="*/ 2318657 w 4561114"/>
                  <a:gd name="connsiteY24" fmla="*/ 391885 h 3614057"/>
                  <a:gd name="connsiteX25" fmla="*/ 1905000 w 4561114"/>
                  <a:gd name="connsiteY25" fmla="*/ 206828 h 3614057"/>
                  <a:gd name="connsiteX26" fmla="*/ 1534886 w 4561114"/>
                  <a:gd name="connsiteY26" fmla="*/ 87085 h 3614057"/>
                  <a:gd name="connsiteX27" fmla="*/ 1197428 w 4561114"/>
                  <a:gd name="connsiteY27" fmla="*/ 0 h 3614057"/>
                  <a:gd name="connsiteX28" fmla="*/ 947057 w 4561114"/>
                  <a:gd name="connsiteY28" fmla="*/ 65314 h 3614057"/>
                  <a:gd name="connsiteX29" fmla="*/ 968828 w 4561114"/>
                  <a:gd name="connsiteY29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1338943 w 4561114"/>
                  <a:gd name="connsiteY6" fmla="*/ 2481943 h 3614057"/>
                  <a:gd name="connsiteX7" fmla="*/ 2699657 w 4561114"/>
                  <a:gd name="connsiteY7" fmla="*/ 3102428 h 3614057"/>
                  <a:gd name="connsiteX8" fmla="*/ 2960914 w 4561114"/>
                  <a:gd name="connsiteY8" fmla="*/ 3189515 h 3614057"/>
                  <a:gd name="connsiteX9" fmla="*/ 4060371 w 4561114"/>
                  <a:gd name="connsiteY9" fmla="*/ 3614057 h 3614057"/>
                  <a:gd name="connsiteX10" fmla="*/ 4310743 w 4561114"/>
                  <a:gd name="connsiteY10" fmla="*/ 2852057 h 3614057"/>
                  <a:gd name="connsiteX11" fmla="*/ 4419600 w 4561114"/>
                  <a:gd name="connsiteY11" fmla="*/ 2514600 h 3614057"/>
                  <a:gd name="connsiteX12" fmla="*/ 4321628 w 4561114"/>
                  <a:gd name="connsiteY12" fmla="*/ 2144485 h 3614057"/>
                  <a:gd name="connsiteX13" fmla="*/ 4212771 w 4561114"/>
                  <a:gd name="connsiteY13" fmla="*/ 1524000 h 3614057"/>
                  <a:gd name="connsiteX14" fmla="*/ 4201886 w 4561114"/>
                  <a:gd name="connsiteY14" fmla="*/ 1295400 h 3614057"/>
                  <a:gd name="connsiteX15" fmla="*/ 4365171 w 4561114"/>
                  <a:gd name="connsiteY15" fmla="*/ 794657 h 3614057"/>
                  <a:gd name="connsiteX16" fmla="*/ 4561114 w 4561114"/>
                  <a:gd name="connsiteY16" fmla="*/ 130628 h 3614057"/>
                  <a:gd name="connsiteX17" fmla="*/ 4245428 w 4561114"/>
                  <a:gd name="connsiteY17" fmla="*/ 65314 h 3614057"/>
                  <a:gd name="connsiteX18" fmla="*/ 4038600 w 4561114"/>
                  <a:gd name="connsiteY18" fmla="*/ 65314 h 3614057"/>
                  <a:gd name="connsiteX19" fmla="*/ 3712028 w 4561114"/>
                  <a:gd name="connsiteY19" fmla="*/ 141514 h 3614057"/>
                  <a:gd name="connsiteX20" fmla="*/ 3505200 w 4561114"/>
                  <a:gd name="connsiteY20" fmla="*/ 185057 h 3614057"/>
                  <a:gd name="connsiteX21" fmla="*/ 3265714 w 4561114"/>
                  <a:gd name="connsiteY21" fmla="*/ 261257 h 3614057"/>
                  <a:gd name="connsiteX22" fmla="*/ 2862943 w 4561114"/>
                  <a:gd name="connsiteY22" fmla="*/ 348343 h 3614057"/>
                  <a:gd name="connsiteX23" fmla="*/ 2318657 w 4561114"/>
                  <a:gd name="connsiteY23" fmla="*/ 391885 h 3614057"/>
                  <a:gd name="connsiteX24" fmla="*/ 1905000 w 4561114"/>
                  <a:gd name="connsiteY24" fmla="*/ 206828 h 3614057"/>
                  <a:gd name="connsiteX25" fmla="*/ 1534886 w 4561114"/>
                  <a:gd name="connsiteY25" fmla="*/ 87085 h 3614057"/>
                  <a:gd name="connsiteX26" fmla="*/ 1197428 w 4561114"/>
                  <a:gd name="connsiteY26" fmla="*/ 0 h 3614057"/>
                  <a:gd name="connsiteX27" fmla="*/ 947057 w 4561114"/>
                  <a:gd name="connsiteY27" fmla="*/ 65314 h 3614057"/>
                  <a:gd name="connsiteX28" fmla="*/ 968828 w 4561114"/>
                  <a:gd name="connsiteY28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2699657 w 4561114"/>
                  <a:gd name="connsiteY6" fmla="*/ 3102428 h 3614057"/>
                  <a:gd name="connsiteX7" fmla="*/ 2960914 w 4561114"/>
                  <a:gd name="connsiteY7" fmla="*/ 3189515 h 3614057"/>
                  <a:gd name="connsiteX8" fmla="*/ 4060371 w 4561114"/>
                  <a:gd name="connsiteY8" fmla="*/ 3614057 h 3614057"/>
                  <a:gd name="connsiteX9" fmla="*/ 4310743 w 4561114"/>
                  <a:gd name="connsiteY9" fmla="*/ 2852057 h 3614057"/>
                  <a:gd name="connsiteX10" fmla="*/ 4419600 w 4561114"/>
                  <a:gd name="connsiteY10" fmla="*/ 2514600 h 3614057"/>
                  <a:gd name="connsiteX11" fmla="*/ 4321628 w 4561114"/>
                  <a:gd name="connsiteY11" fmla="*/ 2144485 h 3614057"/>
                  <a:gd name="connsiteX12" fmla="*/ 4212771 w 4561114"/>
                  <a:gd name="connsiteY12" fmla="*/ 1524000 h 3614057"/>
                  <a:gd name="connsiteX13" fmla="*/ 4201886 w 4561114"/>
                  <a:gd name="connsiteY13" fmla="*/ 1295400 h 3614057"/>
                  <a:gd name="connsiteX14" fmla="*/ 4365171 w 4561114"/>
                  <a:gd name="connsiteY14" fmla="*/ 794657 h 3614057"/>
                  <a:gd name="connsiteX15" fmla="*/ 4561114 w 4561114"/>
                  <a:gd name="connsiteY15" fmla="*/ 130628 h 3614057"/>
                  <a:gd name="connsiteX16" fmla="*/ 4245428 w 4561114"/>
                  <a:gd name="connsiteY16" fmla="*/ 65314 h 3614057"/>
                  <a:gd name="connsiteX17" fmla="*/ 4038600 w 4561114"/>
                  <a:gd name="connsiteY17" fmla="*/ 65314 h 3614057"/>
                  <a:gd name="connsiteX18" fmla="*/ 3712028 w 4561114"/>
                  <a:gd name="connsiteY18" fmla="*/ 141514 h 3614057"/>
                  <a:gd name="connsiteX19" fmla="*/ 3505200 w 4561114"/>
                  <a:gd name="connsiteY19" fmla="*/ 185057 h 3614057"/>
                  <a:gd name="connsiteX20" fmla="*/ 3265714 w 4561114"/>
                  <a:gd name="connsiteY20" fmla="*/ 261257 h 3614057"/>
                  <a:gd name="connsiteX21" fmla="*/ 2862943 w 4561114"/>
                  <a:gd name="connsiteY21" fmla="*/ 348343 h 3614057"/>
                  <a:gd name="connsiteX22" fmla="*/ 2318657 w 4561114"/>
                  <a:gd name="connsiteY22" fmla="*/ 391885 h 3614057"/>
                  <a:gd name="connsiteX23" fmla="*/ 1905000 w 4561114"/>
                  <a:gd name="connsiteY23" fmla="*/ 206828 h 3614057"/>
                  <a:gd name="connsiteX24" fmla="*/ 1534886 w 4561114"/>
                  <a:gd name="connsiteY24" fmla="*/ 87085 h 3614057"/>
                  <a:gd name="connsiteX25" fmla="*/ 1197428 w 4561114"/>
                  <a:gd name="connsiteY25" fmla="*/ 0 h 3614057"/>
                  <a:gd name="connsiteX26" fmla="*/ 947057 w 4561114"/>
                  <a:gd name="connsiteY26" fmla="*/ 65314 h 3614057"/>
                  <a:gd name="connsiteX27" fmla="*/ 968828 w 4561114"/>
                  <a:gd name="connsiteY27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2960914 w 4561114"/>
                  <a:gd name="connsiteY6" fmla="*/ 3189515 h 3614057"/>
                  <a:gd name="connsiteX7" fmla="*/ 4060371 w 4561114"/>
                  <a:gd name="connsiteY7" fmla="*/ 3614057 h 3614057"/>
                  <a:gd name="connsiteX8" fmla="*/ 4310743 w 4561114"/>
                  <a:gd name="connsiteY8" fmla="*/ 2852057 h 3614057"/>
                  <a:gd name="connsiteX9" fmla="*/ 4419600 w 4561114"/>
                  <a:gd name="connsiteY9" fmla="*/ 2514600 h 3614057"/>
                  <a:gd name="connsiteX10" fmla="*/ 4321628 w 4561114"/>
                  <a:gd name="connsiteY10" fmla="*/ 2144485 h 3614057"/>
                  <a:gd name="connsiteX11" fmla="*/ 4212771 w 4561114"/>
                  <a:gd name="connsiteY11" fmla="*/ 1524000 h 3614057"/>
                  <a:gd name="connsiteX12" fmla="*/ 4201886 w 4561114"/>
                  <a:gd name="connsiteY12" fmla="*/ 1295400 h 3614057"/>
                  <a:gd name="connsiteX13" fmla="*/ 4365171 w 4561114"/>
                  <a:gd name="connsiteY13" fmla="*/ 794657 h 3614057"/>
                  <a:gd name="connsiteX14" fmla="*/ 4561114 w 4561114"/>
                  <a:gd name="connsiteY14" fmla="*/ 130628 h 3614057"/>
                  <a:gd name="connsiteX15" fmla="*/ 4245428 w 4561114"/>
                  <a:gd name="connsiteY15" fmla="*/ 65314 h 3614057"/>
                  <a:gd name="connsiteX16" fmla="*/ 4038600 w 4561114"/>
                  <a:gd name="connsiteY16" fmla="*/ 65314 h 3614057"/>
                  <a:gd name="connsiteX17" fmla="*/ 3712028 w 4561114"/>
                  <a:gd name="connsiteY17" fmla="*/ 141514 h 3614057"/>
                  <a:gd name="connsiteX18" fmla="*/ 3505200 w 4561114"/>
                  <a:gd name="connsiteY18" fmla="*/ 185057 h 3614057"/>
                  <a:gd name="connsiteX19" fmla="*/ 3265714 w 4561114"/>
                  <a:gd name="connsiteY19" fmla="*/ 261257 h 3614057"/>
                  <a:gd name="connsiteX20" fmla="*/ 2862943 w 4561114"/>
                  <a:gd name="connsiteY20" fmla="*/ 348343 h 3614057"/>
                  <a:gd name="connsiteX21" fmla="*/ 2318657 w 4561114"/>
                  <a:gd name="connsiteY21" fmla="*/ 391885 h 3614057"/>
                  <a:gd name="connsiteX22" fmla="*/ 1905000 w 4561114"/>
                  <a:gd name="connsiteY22" fmla="*/ 206828 h 3614057"/>
                  <a:gd name="connsiteX23" fmla="*/ 1534886 w 4561114"/>
                  <a:gd name="connsiteY23" fmla="*/ 87085 h 3614057"/>
                  <a:gd name="connsiteX24" fmla="*/ 1197428 w 4561114"/>
                  <a:gd name="connsiteY24" fmla="*/ 0 h 3614057"/>
                  <a:gd name="connsiteX25" fmla="*/ 947057 w 4561114"/>
                  <a:gd name="connsiteY25" fmla="*/ 65314 h 3614057"/>
                  <a:gd name="connsiteX26" fmla="*/ 968828 w 4561114"/>
                  <a:gd name="connsiteY26" fmla="*/ 163285 h 3614057"/>
                  <a:gd name="connsiteX0" fmla="*/ 968828 w 4561114"/>
                  <a:gd name="connsiteY0" fmla="*/ 163285 h 3614057"/>
                  <a:gd name="connsiteX1" fmla="*/ 0 w 4561114"/>
                  <a:gd name="connsiteY1" fmla="*/ 261257 h 3614057"/>
                  <a:gd name="connsiteX2" fmla="*/ 152400 w 4561114"/>
                  <a:gd name="connsiteY2" fmla="*/ 990600 h 3614057"/>
                  <a:gd name="connsiteX3" fmla="*/ 185057 w 4561114"/>
                  <a:gd name="connsiteY3" fmla="*/ 1589314 h 3614057"/>
                  <a:gd name="connsiteX4" fmla="*/ 250371 w 4561114"/>
                  <a:gd name="connsiteY4" fmla="*/ 2155371 h 3614057"/>
                  <a:gd name="connsiteX5" fmla="*/ 751114 w 4561114"/>
                  <a:gd name="connsiteY5" fmla="*/ 2155371 h 3614057"/>
                  <a:gd name="connsiteX6" fmla="*/ 4060371 w 4561114"/>
                  <a:gd name="connsiteY6" fmla="*/ 3614057 h 3614057"/>
                  <a:gd name="connsiteX7" fmla="*/ 4310743 w 4561114"/>
                  <a:gd name="connsiteY7" fmla="*/ 2852057 h 3614057"/>
                  <a:gd name="connsiteX8" fmla="*/ 4419600 w 4561114"/>
                  <a:gd name="connsiteY8" fmla="*/ 2514600 h 3614057"/>
                  <a:gd name="connsiteX9" fmla="*/ 4321628 w 4561114"/>
                  <a:gd name="connsiteY9" fmla="*/ 2144485 h 3614057"/>
                  <a:gd name="connsiteX10" fmla="*/ 4212771 w 4561114"/>
                  <a:gd name="connsiteY10" fmla="*/ 1524000 h 3614057"/>
                  <a:gd name="connsiteX11" fmla="*/ 4201886 w 4561114"/>
                  <a:gd name="connsiteY11" fmla="*/ 1295400 h 3614057"/>
                  <a:gd name="connsiteX12" fmla="*/ 4365171 w 4561114"/>
                  <a:gd name="connsiteY12" fmla="*/ 794657 h 3614057"/>
                  <a:gd name="connsiteX13" fmla="*/ 4561114 w 4561114"/>
                  <a:gd name="connsiteY13" fmla="*/ 130628 h 3614057"/>
                  <a:gd name="connsiteX14" fmla="*/ 4245428 w 4561114"/>
                  <a:gd name="connsiteY14" fmla="*/ 65314 h 3614057"/>
                  <a:gd name="connsiteX15" fmla="*/ 4038600 w 4561114"/>
                  <a:gd name="connsiteY15" fmla="*/ 65314 h 3614057"/>
                  <a:gd name="connsiteX16" fmla="*/ 3712028 w 4561114"/>
                  <a:gd name="connsiteY16" fmla="*/ 141514 h 3614057"/>
                  <a:gd name="connsiteX17" fmla="*/ 3505200 w 4561114"/>
                  <a:gd name="connsiteY17" fmla="*/ 185057 h 3614057"/>
                  <a:gd name="connsiteX18" fmla="*/ 3265714 w 4561114"/>
                  <a:gd name="connsiteY18" fmla="*/ 261257 h 3614057"/>
                  <a:gd name="connsiteX19" fmla="*/ 2862943 w 4561114"/>
                  <a:gd name="connsiteY19" fmla="*/ 348343 h 3614057"/>
                  <a:gd name="connsiteX20" fmla="*/ 2318657 w 4561114"/>
                  <a:gd name="connsiteY20" fmla="*/ 391885 h 3614057"/>
                  <a:gd name="connsiteX21" fmla="*/ 1905000 w 4561114"/>
                  <a:gd name="connsiteY21" fmla="*/ 206828 h 3614057"/>
                  <a:gd name="connsiteX22" fmla="*/ 1534886 w 4561114"/>
                  <a:gd name="connsiteY22" fmla="*/ 87085 h 3614057"/>
                  <a:gd name="connsiteX23" fmla="*/ 1197428 w 4561114"/>
                  <a:gd name="connsiteY23" fmla="*/ 0 h 3614057"/>
                  <a:gd name="connsiteX24" fmla="*/ 947057 w 4561114"/>
                  <a:gd name="connsiteY24" fmla="*/ 65314 h 3614057"/>
                  <a:gd name="connsiteX25" fmla="*/ 968828 w 4561114"/>
                  <a:gd name="connsiteY25" fmla="*/ 163285 h 3614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561114" h="3614057">
                    <a:moveTo>
                      <a:pt x="968828" y="163285"/>
                    </a:moveTo>
                    <a:lnTo>
                      <a:pt x="0" y="261257"/>
                    </a:lnTo>
                    <a:lnTo>
                      <a:pt x="152400" y="990600"/>
                    </a:lnTo>
                    <a:lnTo>
                      <a:pt x="185057" y="1589314"/>
                    </a:lnTo>
                    <a:lnTo>
                      <a:pt x="250371" y="2155371"/>
                    </a:lnTo>
                    <a:lnTo>
                      <a:pt x="751114" y="2155371"/>
                    </a:lnTo>
                    <a:lnTo>
                      <a:pt x="4060371" y="3614057"/>
                    </a:lnTo>
                    <a:lnTo>
                      <a:pt x="4310743" y="2852057"/>
                    </a:lnTo>
                    <a:lnTo>
                      <a:pt x="4419600" y="2514600"/>
                    </a:lnTo>
                    <a:lnTo>
                      <a:pt x="4321628" y="2144485"/>
                    </a:lnTo>
                    <a:lnTo>
                      <a:pt x="4212771" y="1524000"/>
                    </a:lnTo>
                    <a:lnTo>
                      <a:pt x="4201886" y="1295400"/>
                    </a:lnTo>
                    <a:lnTo>
                      <a:pt x="4365171" y="794657"/>
                    </a:lnTo>
                    <a:lnTo>
                      <a:pt x="4561114" y="130628"/>
                    </a:lnTo>
                    <a:lnTo>
                      <a:pt x="4245428" y="65314"/>
                    </a:lnTo>
                    <a:lnTo>
                      <a:pt x="4038600" y="65314"/>
                    </a:lnTo>
                    <a:lnTo>
                      <a:pt x="3712028" y="141514"/>
                    </a:lnTo>
                    <a:lnTo>
                      <a:pt x="3505200" y="185057"/>
                    </a:lnTo>
                    <a:lnTo>
                      <a:pt x="3265714" y="261257"/>
                    </a:lnTo>
                    <a:lnTo>
                      <a:pt x="2862943" y="348343"/>
                    </a:lnTo>
                    <a:lnTo>
                      <a:pt x="2318657" y="391885"/>
                    </a:lnTo>
                    <a:lnTo>
                      <a:pt x="1905000" y="206828"/>
                    </a:lnTo>
                    <a:lnTo>
                      <a:pt x="1534886" y="87085"/>
                    </a:lnTo>
                    <a:lnTo>
                      <a:pt x="1197428" y="0"/>
                    </a:lnTo>
                    <a:lnTo>
                      <a:pt x="947057" y="65314"/>
                    </a:lnTo>
                    <a:lnTo>
                      <a:pt x="968828" y="163285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1665514" y="1219200"/>
                <a:ext cx="1143000" cy="1719943"/>
              </a:xfrm>
              <a:custGeom>
                <a:avLst/>
                <a:gdLst>
                  <a:gd name="connsiteX0" fmla="*/ 0 w 1143000"/>
                  <a:gd name="connsiteY0" fmla="*/ 1578429 h 1719943"/>
                  <a:gd name="connsiteX1" fmla="*/ 391886 w 1143000"/>
                  <a:gd name="connsiteY1" fmla="*/ 1709057 h 1719943"/>
                  <a:gd name="connsiteX2" fmla="*/ 609600 w 1143000"/>
                  <a:gd name="connsiteY2" fmla="*/ 1719943 h 1719943"/>
                  <a:gd name="connsiteX3" fmla="*/ 729343 w 1143000"/>
                  <a:gd name="connsiteY3" fmla="*/ 1719943 h 1719943"/>
                  <a:gd name="connsiteX4" fmla="*/ 1055915 w 1143000"/>
                  <a:gd name="connsiteY4" fmla="*/ 1654629 h 1719943"/>
                  <a:gd name="connsiteX5" fmla="*/ 1143000 w 1143000"/>
                  <a:gd name="connsiteY5" fmla="*/ 1393371 h 1719943"/>
                  <a:gd name="connsiteX6" fmla="*/ 1132115 w 1143000"/>
                  <a:gd name="connsiteY6" fmla="*/ 1066800 h 1719943"/>
                  <a:gd name="connsiteX7" fmla="*/ 1055915 w 1143000"/>
                  <a:gd name="connsiteY7" fmla="*/ 772886 h 1719943"/>
                  <a:gd name="connsiteX8" fmla="*/ 892629 w 1143000"/>
                  <a:gd name="connsiteY8" fmla="*/ 587829 h 1719943"/>
                  <a:gd name="connsiteX9" fmla="*/ 816429 w 1143000"/>
                  <a:gd name="connsiteY9" fmla="*/ 413657 h 1719943"/>
                  <a:gd name="connsiteX10" fmla="*/ 827315 w 1143000"/>
                  <a:gd name="connsiteY10" fmla="*/ 97971 h 1719943"/>
                  <a:gd name="connsiteX11" fmla="*/ 870857 w 1143000"/>
                  <a:gd name="connsiteY11" fmla="*/ 0 h 1719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43000" h="1719943">
                    <a:moveTo>
                      <a:pt x="0" y="1578429"/>
                    </a:moveTo>
                    <a:lnTo>
                      <a:pt x="391886" y="1709057"/>
                    </a:lnTo>
                    <a:lnTo>
                      <a:pt x="609600" y="1719943"/>
                    </a:lnTo>
                    <a:lnTo>
                      <a:pt x="729343" y="1719943"/>
                    </a:lnTo>
                    <a:lnTo>
                      <a:pt x="1055915" y="1654629"/>
                    </a:lnTo>
                    <a:lnTo>
                      <a:pt x="1143000" y="1393371"/>
                    </a:lnTo>
                    <a:lnTo>
                      <a:pt x="1132115" y="1066800"/>
                    </a:lnTo>
                    <a:lnTo>
                      <a:pt x="1055915" y="772886"/>
                    </a:lnTo>
                    <a:lnTo>
                      <a:pt x="892629" y="587829"/>
                    </a:lnTo>
                    <a:lnTo>
                      <a:pt x="816429" y="413657"/>
                    </a:lnTo>
                    <a:lnTo>
                      <a:pt x="827315" y="97971"/>
                    </a:lnTo>
                    <a:lnTo>
                      <a:pt x="870857" y="0"/>
                    </a:lnTo>
                  </a:path>
                </a:pathLst>
              </a:custGeom>
              <a:no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1436914" y="892629"/>
                <a:ext cx="370115" cy="2416628"/>
              </a:xfrm>
              <a:custGeom>
                <a:avLst/>
                <a:gdLst>
                  <a:gd name="connsiteX0" fmla="*/ 370115 w 370115"/>
                  <a:gd name="connsiteY0" fmla="*/ 0 h 2416628"/>
                  <a:gd name="connsiteX1" fmla="*/ 359229 w 370115"/>
                  <a:gd name="connsiteY1" fmla="*/ 1099457 h 2416628"/>
                  <a:gd name="connsiteX2" fmla="*/ 337457 w 370115"/>
                  <a:gd name="connsiteY2" fmla="*/ 1328057 h 2416628"/>
                  <a:gd name="connsiteX3" fmla="*/ 261257 w 370115"/>
                  <a:gd name="connsiteY3" fmla="*/ 1730828 h 2416628"/>
                  <a:gd name="connsiteX4" fmla="*/ 0 w 370115"/>
                  <a:gd name="connsiteY4" fmla="*/ 2416628 h 2416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0115" h="2416628">
                    <a:moveTo>
                      <a:pt x="370115" y="0"/>
                    </a:moveTo>
                    <a:lnTo>
                      <a:pt x="359229" y="1099457"/>
                    </a:lnTo>
                    <a:lnTo>
                      <a:pt x="337457" y="1328057"/>
                    </a:lnTo>
                    <a:lnTo>
                      <a:pt x="261257" y="1730828"/>
                    </a:lnTo>
                    <a:lnTo>
                      <a:pt x="0" y="2416628"/>
                    </a:lnTo>
                  </a:path>
                </a:pathLst>
              </a:custGeom>
              <a:no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1565364" y="3048000"/>
                <a:ext cx="1491343" cy="21771"/>
              </a:xfrm>
              <a:custGeom>
                <a:avLst/>
                <a:gdLst>
                  <a:gd name="connsiteX0" fmla="*/ 0 w 1491343"/>
                  <a:gd name="connsiteY0" fmla="*/ 0 h 21771"/>
                  <a:gd name="connsiteX1" fmla="*/ 1491343 w 1491343"/>
                  <a:gd name="connsiteY1" fmla="*/ 21771 h 21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91343" h="21771">
                    <a:moveTo>
                      <a:pt x="0" y="0"/>
                    </a:moveTo>
                    <a:lnTo>
                      <a:pt x="1491343" y="21771"/>
                    </a:lnTo>
                  </a:path>
                </a:pathLst>
              </a:custGeom>
              <a:noFill/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5713863" y="1373913"/>
                <a:ext cx="1028131" cy="959853"/>
              </a:xfrm>
              <a:custGeom>
                <a:avLst/>
                <a:gdLst>
                  <a:gd name="connsiteX0" fmla="*/ 718782 w 1028131"/>
                  <a:gd name="connsiteY0" fmla="*/ 0 h 918949"/>
                  <a:gd name="connsiteX1" fmla="*/ 1019033 w 1028131"/>
                  <a:gd name="connsiteY1" fmla="*/ 659642 h 918949"/>
                  <a:gd name="connsiteX2" fmla="*/ 1028131 w 1028131"/>
                  <a:gd name="connsiteY2" fmla="*/ 800669 h 918949"/>
                  <a:gd name="connsiteX3" fmla="*/ 923498 w 1028131"/>
                  <a:gd name="connsiteY3" fmla="*/ 909851 h 918949"/>
                  <a:gd name="connsiteX4" fmla="*/ 714233 w 1028131"/>
                  <a:gd name="connsiteY4" fmla="*/ 918949 h 918949"/>
                  <a:gd name="connsiteX5" fmla="*/ 536812 w 1028131"/>
                  <a:gd name="connsiteY5" fmla="*/ 905301 h 918949"/>
                  <a:gd name="connsiteX6" fmla="*/ 359391 w 1028131"/>
                  <a:gd name="connsiteY6" fmla="*/ 841612 h 918949"/>
                  <a:gd name="connsiteX7" fmla="*/ 263856 w 1028131"/>
                  <a:gd name="connsiteY7" fmla="*/ 800669 h 918949"/>
                  <a:gd name="connsiteX8" fmla="*/ 59140 w 1028131"/>
                  <a:gd name="connsiteY8" fmla="*/ 586854 h 918949"/>
                  <a:gd name="connsiteX9" fmla="*/ 13647 w 1028131"/>
                  <a:gd name="connsiteY9" fmla="*/ 345743 h 918949"/>
                  <a:gd name="connsiteX10" fmla="*/ 0 w 1028131"/>
                  <a:gd name="connsiteY10" fmla="*/ 218364 h 918949"/>
                  <a:gd name="connsiteX11" fmla="*/ 68238 w 1028131"/>
                  <a:gd name="connsiteY11" fmla="*/ 181970 h 918949"/>
                  <a:gd name="connsiteX12" fmla="*/ 72788 w 1028131"/>
                  <a:gd name="connsiteY12" fmla="*/ 77337 h 918949"/>
                  <a:gd name="connsiteX13" fmla="*/ 718782 w 1028131"/>
                  <a:gd name="connsiteY13" fmla="*/ 0 h 918949"/>
                  <a:gd name="connsiteX0" fmla="*/ 718782 w 1028131"/>
                  <a:gd name="connsiteY0" fmla="*/ 0 h 918949"/>
                  <a:gd name="connsiteX1" fmla="*/ 1019033 w 1028131"/>
                  <a:gd name="connsiteY1" fmla="*/ 659642 h 918949"/>
                  <a:gd name="connsiteX2" fmla="*/ 1028131 w 1028131"/>
                  <a:gd name="connsiteY2" fmla="*/ 800669 h 918949"/>
                  <a:gd name="connsiteX3" fmla="*/ 923498 w 1028131"/>
                  <a:gd name="connsiteY3" fmla="*/ 909851 h 918949"/>
                  <a:gd name="connsiteX4" fmla="*/ 714233 w 1028131"/>
                  <a:gd name="connsiteY4" fmla="*/ 918949 h 918949"/>
                  <a:gd name="connsiteX5" fmla="*/ 536812 w 1028131"/>
                  <a:gd name="connsiteY5" fmla="*/ 905301 h 918949"/>
                  <a:gd name="connsiteX6" fmla="*/ 359391 w 1028131"/>
                  <a:gd name="connsiteY6" fmla="*/ 841612 h 918949"/>
                  <a:gd name="connsiteX7" fmla="*/ 263856 w 1028131"/>
                  <a:gd name="connsiteY7" fmla="*/ 800669 h 918949"/>
                  <a:gd name="connsiteX8" fmla="*/ 59140 w 1028131"/>
                  <a:gd name="connsiteY8" fmla="*/ 586854 h 918949"/>
                  <a:gd name="connsiteX9" fmla="*/ 13647 w 1028131"/>
                  <a:gd name="connsiteY9" fmla="*/ 345743 h 918949"/>
                  <a:gd name="connsiteX10" fmla="*/ 0 w 1028131"/>
                  <a:gd name="connsiteY10" fmla="*/ 218364 h 918949"/>
                  <a:gd name="connsiteX11" fmla="*/ 13647 w 1028131"/>
                  <a:gd name="connsiteY11" fmla="*/ 172871 h 918949"/>
                  <a:gd name="connsiteX12" fmla="*/ 72788 w 1028131"/>
                  <a:gd name="connsiteY12" fmla="*/ 77337 h 918949"/>
                  <a:gd name="connsiteX13" fmla="*/ 718782 w 1028131"/>
                  <a:gd name="connsiteY13" fmla="*/ 0 h 918949"/>
                  <a:gd name="connsiteX0" fmla="*/ 718782 w 1028131"/>
                  <a:gd name="connsiteY0" fmla="*/ 0 h 918949"/>
                  <a:gd name="connsiteX1" fmla="*/ 1019033 w 1028131"/>
                  <a:gd name="connsiteY1" fmla="*/ 659642 h 918949"/>
                  <a:gd name="connsiteX2" fmla="*/ 1028131 w 1028131"/>
                  <a:gd name="connsiteY2" fmla="*/ 800669 h 918949"/>
                  <a:gd name="connsiteX3" fmla="*/ 923498 w 1028131"/>
                  <a:gd name="connsiteY3" fmla="*/ 909851 h 918949"/>
                  <a:gd name="connsiteX4" fmla="*/ 714233 w 1028131"/>
                  <a:gd name="connsiteY4" fmla="*/ 918949 h 918949"/>
                  <a:gd name="connsiteX5" fmla="*/ 536812 w 1028131"/>
                  <a:gd name="connsiteY5" fmla="*/ 905301 h 918949"/>
                  <a:gd name="connsiteX6" fmla="*/ 359391 w 1028131"/>
                  <a:gd name="connsiteY6" fmla="*/ 841612 h 918949"/>
                  <a:gd name="connsiteX7" fmla="*/ 263856 w 1028131"/>
                  <a:gd name="connsiteY7" fmla="*/ 800669 h 918949"/>
                  <a:gd name="connsiteX8" fmla="*/ 59140 w 1028131"/>
                  <a:gd name="connsiteY8" fmla="*/ 586854 h 918949"/>
                  <a:gd name="connsiteX9" fmla="*/ 13647 w 1028131"/>
                  <a:gd name="connsiteY9" fmla="*/ 345743 h 918949"/>
                  <a:gd name="connsiteX10" fmla="*/ 0 w 1028131"/>
                  <a:gd name="connsiteY10" fmla="*/ 218364 h 918949"/>
                  <a:gd name="connsiteX11" fmla="*/ 13647 w 1028131"/>
                  <a:gd name="connsiteY11" fmla="*/ 172871 h 918949"/>
                  <a:gd name="connsiteX12" fmla="*/ 90985 w 1028131"/>
                  <a:gd name="connsiteY12" fmla="*/ 90985 h 918949"/>
                  <a:gd name="connsiteX13" fmla="*/ 718782 w 1028131"/>
                  <a:gd name="connsiteY13" fmla="*/ 0 h 918949"/>
                  <a:gd name="connsiteX0" fmla="*/ 718782 w 1028131"/>
                  <a:gd name="connsiteY0" fmla="*/ 0 h 918949"/>
                  <a:gd name="connsiteX1" fmla="*/ 1019033 w 1028131"/>
                  <a:gd name="connsiteY1" fmla="*/ 659642 h 918949"/>
                  <a:gd name="connsiteX2" fmla="*/ 1028131 w 1028131"/>
                  <a:gd name="connsiteY2" fmla="*/ 800669 h 918949"/>
                  <a:gd name="connsiteX3" fmla="*/ 923498 w 1028131"/>
                  <a:gd name="connsiteY3" fmla="*/ 909851 h 918949"/>
                  <a:gd name="connsiteX4" fmla="*/ 714233 w 1028131"/>
                  <a:gd name="connsiteY4" fmla="*/ 918949 h 918949"/>
                  <a:gd name="connsiteX5" fmla="*/ 536812 w 1028131"/>
                  <a:gd name="connsiteY5" fmla="*/ 905301 h 918949"/>
                  <a:gd name="connsiteX6" fmla="*/ 359391 w 1028131"/>
                  <a:gd name="connsiteY6" fmla="*/ 841612 h 918949"/>
                  <a:gd name="connsiteX7" fmla="*/ 263856 w 1028131"/>
                  <a:gd name="connsiteY7" fmla="*/ 800669 h 918949"/>
                  <a:gd name="connsiteX8" fmla="*/ 59140 w 1028131"/>
                  <a:gd name="connsiteY8" fmla="*/ 586854 h 918949"/>
                  <a:gd name="connsiteX9" fmla="*/ 13647 w 1028131"/>
                  <a:gd name="connsiteY9" fmla="*/ 345743 h 918949"/>
                  <a:gd name="connsiteX10" fmla="*/ 0 w 1028131"/>
                  <a:gd name="connsiteY10" fmla="*/ 218364 h 918949"/>
                  <a:gd name="connsiteX11" fmla="*/ 13647 w 1028131"/>
                  <a:gd name="connsiteY11" fmla="*/ 172871 h 918949"/>
                  <a:gd name="connsiteX12" fmla="*/ 90985 w 1028131"/>
                  <a:gd name="connsiteY12" fmla="*/ 90985 h 918949"/>
                  <a:gd name="connsiteX13" fmla="*/ 559558 w 1028131"/>
                  <a:gd name="connsiteY13" fmla="*/ 22746 h 918949"/>
                  <a:gd name="connsiteX14" fmla="*/ 718782 w 1028131"/>
                  <a:gd name="connsiteY14" fmla="*/ 0 h 918949"/>
                  <a:gd name="connsiteX0" fmla="*/ 718782 w 1028131"/>
                  <a:gd name="connsiteY0" fmla="*/ 0 h 918949"/>
                  <a:gd name="connsiteX1" fmla="*/ 1019033 w 1028131"/>
                  <a:gd name="connsiteY1" fmla="*/ 659642 h 918949"/>
                  <a:gd name="connsiteX2" fmla="*/ 1028131 w 1028131"/>
                  <a:gd name="connsiteY2" fmla="*/ 800669 h 918949"/>
                  <a:gd name="connsiteX3" fmla="*/ 923498 w 1028131"/>
                  <a:gd name="connsiteY3" fmla="*/ 909851 h 918949"/>
                  <a:gd name="connsiteX4" fmla="*/ 714233 w 1028131"/>
                  <a:gd name="connsiteY4" fmla="*/ 918949 h 918949"/>
                  <a:gd name="connsiteX5" fmla="*/ 536812 w 1028131"/>
                  <a:gd name="connsiteY5" fmla="*/ 905301 h 918949"/>
                  <a:gd name="connsiteX6" fmla="*/ 359391 w 1028131"/>
                  <a:gd name="connsiteY6" fmla="*/ 841612 h 918949"/>
                  <a:gd name="connsiteX7" fmla="*/ 263856 w 1028131"/>
                  <a:gd name="connsiteY7" fmla="*/ 800669 h 918949"/>
                  <a:gd name="connsiteX8" fmla="*/ 59140 w 1028131"/>
                  <a:gd name="connsiteY8" fmla="*/ 586854 h 918949"/>
                  <a:gd name="connsiteX9" fmla="*/ 13647 w 1028131"/>
                  <a:gd name="connsiteY9" fmla="*/ 345743 h 918949"/>
                  <a:gd name="connsiteX10" fmla="*/ 0 w 1028131"/>
                  <a:gd name="connsiteY10" fmla="*/ 218364 h 918949"/>
                  <a:gd name="connsiteX11" fmla="*/ 13647 w 1028131"/>
                  <a:gd name="connsiteY11" fmla="*/ 172871 h 918949"/>
                  <a:gd name="connsiteX12" fmla="*/ 90985 w 1028131"/>
                  <a:gd name="connsiteY12" fmla="*/ 90985 h 918949"/>
                  <a:gd name="connsiteX13" fmla="*/ 504967 w 1028131"/>
                  <a:gd name="connsiteY13" fmla="*/ 54591 h 918949"/>
                  <a:gd name="connsiteX14" fmla="*/ 718782 w 1028131"/>
                  <a:gd name="connsiteY14" fmla="*/ 0 h 918949"/>
                  <a:gd name="connsiteX0" fmla="*/ 714232 w 1028131"/>
                  <a:gd name="connsiteY0" fmla="*/ 0 h 928048"/>
                  <a:gd name="connsiteX1" fmla="*/ 1019033 w 1028131"/>
                  <a:gd name="connsiteY1" fmla="*/ 668741 h 928048"/>
                  <a:gd name="connsiteX2" fmla="*/ 1028131 w 1028131"/>
                  <a:gd name="connsiteY2" fmla="*/ 809768 h 928048"/>
                  <a:gd name="connsiteX3" fmla="*/ 923498 w 1028131"/>
                  <a:gd name="connsiteY3" fmla="*/ 918950 h 928048"/>
                  <a:gd name="connsiteX4" fmla="*/ 714233 w 1028131"/>
                  <a:gd name="connsiteY4" fmla="*/ 928048 h 928048"/>
                  <a:gd name="connsiteX5" fmla="*/ 536812 w 1028131"/>
                  <a:gd name="connsiteY5" fmla="*/ 914400 h 928048"/>
                  <a:gd name="connsiteX6" fmla="*/ 359391 w 1028131"/>
                  <a:gd name="connsiteY6" fmla="*/ 850711 h 928048"/>
                  <a:gd name="connsiteX7" fmla="*/ 263856 w 1028131"/>
                  <a:gd name="connsiteY7" fmla="*/ 809768 h 928048"/>
                  <a:gd name="connsiteX8" fmla="*/ 59140 w 1028131"/>
                  <a:gd name="connsiteY8" fmla="*/ 595953 h 928048"/>
                  <a:gd name="connsiteX9" fmla="*/ 13647 w 1028131"/>
                  <a:gd name="connsiteY9" fmla="*/ 354842 h 928048"/>
                  <a:gd name="connsiteX10" fmla="*/ 0 w 1028131"/>
                  <a:gd name="connsiteY10" fmla="*/ 227463 h 928048"/>
                  <a:gd name="connsiteX11" fmla="*/ 13647 w 1028131"/>
                  <a:gd name="connsiteY11" fmla="*/ 181970 h 928048"/>
                  <a:gd name="connsiteX12" fmla="*/ 90985 w 1028131"/>
                  <a:gd name="connsiteY12" fmla="*/ 100084 h 928048"/>
                  <a:gd name="connsiteX13" fmla="*/ 504967 w 1028131"/>
                  <a:gd name="connsiteY13" fmla="*/ 63690 h 928048"/>
                  <a:gd name="connsiteX14" fmla="*/ 714232 w 1028131"/>
                  <a:gd name="connsiteY14" fmla="*/ 0 h 928048"/>
                  <a:gd name="connsiteX0" fmla="*/ 714232 w 1028131"/>
                  <a:gd name="connsiteY0" fmla="*/ 15823 h 943871"/>
                  <a:gd name="connsiteX1" fmla="*/ 1019033 w 1028131"/>
                  <a:gd name="connsiteY1" fmla="*/ 684564 h 943871"/>
                  <a:gd name="connsiteX2" fmla="*/ 1028131 w 1028131"/>
                  <a:gd name="connsiteY2" fmla="*/ 825591 h 943871"/>
                  <a:gd name="connsiteX3" fmla="*/ 923498 w 1028131"/>
                  <a:gd name="connsiteY3" fmla="*/ 934773 h 943871"/>
                  <a:gd name="connsiteX4" fmla="*/ 714233 w 1028131"/>
                  <a:gd name="connsiteY4" fmla="*/ 943871 h 943871"/>
                  <a:gd name="connsiteX5" fmla="*/ 536812 w 1028131"/>
                  <a:gd name="connsiteY5" fmla="*/ 930223 h 943871"/>
                  <a:gd name="connsiteX6" fmla="*/ 359391 w 1028131"/>
                  <a:gd name="connsiteY6" fmla="*/ 866534 h 943871"/>
                  <a:gd name="connsiteX7" fmla="*/ 263856 w 1028131"/>
                  <a:gd name="connsiteY7" fmla="*/ 825591 h 943871"/>
                  <a:gd name="connsiteX8" fmla="*/ 59140 w 1028131"/>
                  <a:gd name="connsiteY8" fmla="*/ 611776 h 943871"/>
                  <a:gd name="connsiteX9" fmla="*/ 13647 w 1028131"/>
                  <a:gd name="connsiteY9" fmla="*/ 370665 h 943871"/>
                  <a:gd name="connsiteX10" fmla="*/ 0 w 1028131"/>
                  <a:gd name="connsiteY10" fmla="*/ 243286 h 943871"/>
                  <a:gd name="connsiteX11" fmla="*/ 13647 w 1028131"/>
                  <a:gd name="connsiteY11" fmla="*/ 197793 h 943871"/>
                  <a:gd name="connsiteX12" fmla="*/ 90985 w 1028131"/>
                  <a:gd name="connsiteY12" fmla="*/ 115907 h 943871"/>
                  <a:gd name="connsiteX13" fmla="*/ 520870 w 1028131"/>
                  <a:gd name="connsiteY13" fmla="*/ 0 h 943871"/>
                  <a:gd name="connsiteX14" fmla="*/ 714232 w 1028131"/>
                  <a:gd name="connsiteY14" fmla="*/ 15823 h 943871"/>
                  <a:gd name="connsiteX0" fmla="*/ 706281 w 1028131"/>
                  <a:gd name="connsiteY0" fmla="*/ 0 h 959853"/>
                  <a:gd name="connsiteX1" fmla="*/ 1019033 w 1028131"/>
                  <a:gd name="connsiteY1" fmla="*/ 700546 h 959853"/>
                  <a:gd name="connsiteX2" fmla="*/ 1028131 w 1028131"/>
                  <a:gd name="connsiteY2" fmla="*/ 841573 h 959853"/>
                  <a:gd name="connsiteX3" fmla="*/ 923498 w 1028131"/>
                  <a:gd name="connsiteY3" fmla="*/ 950755 h 959853"/>
                  <a:gd name="connsiteX4" fmla="*/ 714233 w 1028131"/>
                  <a:gd name="connsiteY4" fmla="*/ 959853 h 959853"/>
                  <a:gd name="connsiteX5" fmla="*/ 536812 w 1028131"/>
                  <a:gd name="connsiteY5" fmla="*/ 946205 h 959853"/>
                  <a:gd name="connsiteX6" fmla="*/ 359391 w 1028131"/>
                  <a:gd name="connsiteY6" fmla="*/ 882516 h 959853"/>
                  <a:gd name="connsiteX7" fmla="*/ 263856 w 1028131"/>
                  <a:gd name="connsiteY7" fmla="*/ 841573 h 959853"/>
                  <a:gd name="connsiteX8" fmla="*/ 59140 w 1028131"/>
                  <a:gd name="connsiteY8" fmla="*/ 627758 h 959853"/>
                  <a:gd name="connsiteX9" fmla="*/ 13647 w 1028131"/>
                  <a:gd name="connsiteY9" fmla="*/ 386647 h 959853"/>
                  <a:gd name="connsiteX10" fmla="*/ 0 w 1028131"/>
                  <a:gd name="connsiteY10" fmla="*/ 259268 h 959853"/>
                  <a:gd name="connsiteX11" fmla="*/ 13647 w 1028131"/>
                  <a:gd name="connsiteY11" fmla="*/ 213775 h 959853"/>
                  <a:gd name="connsiteX12" fmla="*/ 90985 w 1028131"/>
                  <a:gd name="connsiteY12" fmla="*/ 131889 h 959853"/>
                  <a:gd name="connsiteX13" fmla="*/ 520870 w 1028131"/>
                  <a:gd name="connsiteY13" fmla="*/ 15982 h 959853"/>
                  <a:gd name="connsiteX14" fmla="*/ 706281 w 1028131"/>
                  <a:gd name="connsiteY14" fmla="*/ 0 h 959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028131" h="959853">
                    <a:moveTo>
                      <a:pt x="706281" y="0"/>
                    </a:moveTo>
                    <a:lnTo>
                      <a:pt x="1019033" y="700546"/>
                    </a:lnTo>
                    <a:lnTo>
                      <a:pt x="1028131" y="841573"/>
                    </a:lnTo>
                    <a:lnTo>
                      <a:pt x="923498" y="950755"/>
                    </a:lnTo>
                    <a:lnTo>
                      <a:pt x="714233" y="959853"/>
                    </a:lnTo>
                    <a:lnTo>
                      <a:pt x="536812" y="946205"/>
                    </a:lnTo>
                    <a:lnTo>
                      <a:pt x="359391" y="882516"/>
                    </a:lnTo>
                    <a:lnTo>
                      <a:pt x="263856" y="841573"/>
                    </a:lnTo>
                    <a:lnTo>
                      <a:pt x="59140" y="627758"/>
                    </a:lnTo>
                    <a:lnTo>
                      <a:pt x="13647" y="386647"/>
                    </a:lnTo>
                    <a:lnTo>
                      <a:pt x="0" y="259268"/>
                    </a:lnTo>
                    <a:lnTo>
                      <a:pt x="13647" y="213775"/>
                    </a:lnTo>
                    <a:lnTo>
                      <a:pt x="90985" y="131889"/>
                    </a:lnTo>
                    <a:lnTo>
                      <a:pt x="520870" y="15982"/>
                    </a:lnTo>
                    <a:lnTo>
                      <a:pt x="706281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Cloud 30"/>
              <p:cNvSpPr/>
              <p:nvPr/>
            </p:nvSpPr>
            <p:spPr>
              <a:xfrm>
                <a:off x="3831773" y="1106651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Cloud 31"/>
              <p:cNvSpPr/>
              <p:nvPr/>
            </p:nvSpPr>
            <p:spPr>
              <a:xfrm>
                <a:off x="3962079" y="1079437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Cloud 32"/>
              <p:cNvSpPr/>
              <p:nvPr/>
            </p:nvSpPr>
            <p:spPr>
              <a:xfrm>
                <a:off x="3891644" y="1176533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Cloud 33"/>
              <p:cNvSpPr/>
              <p:nvPr/>
            </p:nvSpPr>
            <p:spPr>
              <a:xfrm>
                <a:off x="3777518" y="1230962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Cloud 34"/>
              <p:cNvSpPr/>
              <p:nvPr/>
            </p:nvSpPr>
            <p:spPr>
              <a:xfrm>
                <a:off x="3626202" y="1263121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Cloud 35"/>
              <p:cNvSpPr/>
              <p:nvPr/>
            </p:nvSpPr>
            <p:spPr>
              <a:xfrm>
                <a:off x="3483474" y="1290336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Cloud 36"/>
              <p:cNvSpPr/>
              <p:nvPr/>
            </p:nvSpPr>
            <p:spPr>
              <a:xfrm>
                <a:off x="3378242" y="1276919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Cloud 37"/>
              <p:cNvSpPr/>
              <p:nvPr/>
            </p:nvSpPr>
            <p:spPr>
              <a:xfrm>
                <a:off x="3238892" y="1314190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Cloud 38"/>
              <p:cNvSpPr/>
              <p:nvPr/>
            </p:nvSpPr>
            <p:spPr>
              <a:xfrm>
                <a:off x="2887096" y="1342539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loud 39"/>
              <p:cNvSpPr/>
              <p:nvPr/>
            </p:nvSpPr>
            <p:spPr>
              <a:xfrm>
                <a:off x="2982709" y="1342538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Cloud 40"/>
              <p:cNvSpPr/>
              <p:nvPr/>
            </p:nvSpPr>
            <p:spPr>
              <a:xfrm>
                <a:off x="3101625" y="1324698"/>
                <a:ext cx="166977" cy="166977"/>
              </a:xfrm>
              <a:prstGeom prst="cloud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2927199" y="1374702"/>
                <a:ext cx="1057399" cy="278554"/>
                <a:chOff x="3039496" y="1383362"/>
                <a:chExt cx="1057399" cy="278554"/>
              </a:xfrm>
            </p:grpSpPr>
            <p:sp>
              <p:nvSpPr>
                <p:cNvPr id="42" name="Cloud 41"/>
                <p:cNvSpPr/>
                <p:nvPr/>
              </p:nvSpPr>
              <p:spPr>
                <a:xfrm>
                  <a:off x="3929918" y="1383362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Cloud 42"/>
                <p:cNvSpPr/>
                <p:nvPr/>
              </p:nvSpPr>
              <p:spPr>
                <a:xfrm>
                  <a:off x="3778602" y="141552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loud 43"/>
                <p:cNvSpPr/>
                <p:nvPr/>
              </p:nvSpPr>
              <p:spPr>
                <a:xfrm>
                  <a:off x="3635874" y="144273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loud 44"/>
                <p:cNvSpPr/>
                <p:nvPr/>
              </p:nvSpPr>
              <p:spPr>
                <a:xfrm>
                  <a:off x="3530642" y="142931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Cloud 45"/>
                <p:cNvSpPr/>
                <p:nvPr/>
              </p:nvSpPr>
              <p:spPr>
                <a:xfrm>
                  <a:off x="3391292" y="1466590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Cloud 46"/>
                <p:cNvSpPr/>
                <p:nvPr/>
              </p:nvSpPr>
              <p:spPr>
                <a:xfrm>
                  <a:off x="3039496" y="149493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Cloud 47"/>
                <p:cNvSpPr/>
                <p:nvPr/>
              </p:nvSpPr>
              <p:spPr>
                <a:xfrm>
                  <a:off x="3135109" y="149493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Cloud 48"/>
                <p:cNvSpPr/>
                <p:nvPr/>
              </p:nvSpPr>
              <p:spPr>
                <a:xfrm>
                  <a:off x="3254025" y="147709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2977073" y="152641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51" name="Cloud 50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loud 51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Cloud 52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Cloud 53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loud 54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loud 55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Cloud 56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Cloud 57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3001222" y="1671004"/>
                <a:ext cx="1057399" cy="278554"/>
                <a:chOff x="2977073" y="1526417"/>
                <a:chExt cx="1057399" cy="278554"/>
              </a:xfrm>
            </p:grpSpPr>
            <p:sp>
              <p:nvSpPr>
                <p:cNvPr id="61" name="Cloud 60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Cloud 61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Cloud 62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Cloud 63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" name="Cloud 64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Cloud 65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loud 66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Cloud 67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3027247" y="1814458"/>
                <a:ext cx="1057399" cy="278554"/>
                <a:chOff x="2977073" y="1526417"/>
                <a:chExt cx="1057399" cy="278554"/>
              </a:xfrm>
            </p:grpSpPr>
            <p:sp>
              <p:nvSpPr>
                <p:cNvPr id="70" name="Cloud 69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Cloud 70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Cloud 71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Cloud 72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Cloud 73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Cloud 74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Cloud 75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Cloud 76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3193468" y="193462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79" name="Cloud 78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Cloud 79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" name="Cloud 80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" name="Cloud 81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Cloud 82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" name="Cloud 83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Cloud 84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Cloud 85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3629653" y="149546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88" name="Cloud 87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Cloud 88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Cloud 89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" name="Cloud 90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" name="Cloud 91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" name="Cloud 92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" name="Cloud 93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" name="Cloud 94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3804636" y="134462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97" name="Cloud 96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Cloud 97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Cloud 98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Cloud 99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Cloud 100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Cloud 101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Cloud 102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4" name="Cloud 103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3901379" y="1575285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06" name="Cloud 105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7" name="Cloud 106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8" name="Cloud 107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9" name="Cloud 108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0" name="Cloud 109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Cloud 110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Cloud 111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Cloud 112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4" name="Group 113"/>
              <p:cNvGrpSpPr/>
              <p:nvPr/>
            </p:nvGrpSpPr>
            <p:grpSpPr>
              <a:xfrm>
                <a:off x="3597167" y="1240534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15" name="Cloud 114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Cloud 115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Cloud 116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Cloud 117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9" name="Cloud 118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0" name="Cloud 119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1" name="Cloud 120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2" name="Cloud 121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3" name="Group 122"/>
              <p:cNvGrpSpPr/>
              <p:nvPr/>
            </p:nvGrpSpPr>
            <p:grpSpPr>
              <a:xfrm>
                <a:off x="4122563" y="163933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24" name="Cloud 123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5" name="Cloud 124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Cloud 125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7" name="Cloud 126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8" name="Cloud 127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9" name="Cloud 128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0" name="Cloud 129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1" name="Cloud 130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2" name="Group 131"/>
              <p:cNvGrpSpPr/>
              <p:nvPr/>
            </p:nvGrpSpPr>
            <p:grpSpPr>
              <a:xfrm>
                <a:off x="3701077" y="305536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33" name="Cloud 132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" name="Cloud 133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" name="Cloud 134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6" name="Cloud 135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7" name="Cloud 136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8" name="Cloud 137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9" name="Cloud 138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0" name="Cloud 139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1" name="Group 140"/>
              <p:cNvGrpSpPr/>
              <p:nvPr/>
            </p:nvGrpSpPr>
            <p:grpSpPr>
              <a:xfrm>
                <a:off x="3027624" y="198010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42" name="Cloud 141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" name="Cloud 142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4" name="Cloud 143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5" name="Cloud 144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6" name="Cloud 145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7" name="Cloud 146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8" name="Cloud 147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Cloud 148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0" name="Group 149"/>
              <p:cNvGrpSpPr/>
              <p:nvPr/>
            </p:nvGrpSpPr>
            <p:grpSpPr>
              <a:xfrm>
                <a:off x="3183541" y="205277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51" name="Cloud 150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2" name="Cloud 151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Cloud 152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4" name="Cloud 153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5" name="Cloud 154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6" name="Cloud 155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7" name="Cloud 156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8" name="Cloud 157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>
                <a:off x="3033015" y="2155634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60" name="Cloud 159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1" name="Cloud 160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2" name="Cloud 161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3" name="Cloud 162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4" name="Cloud 163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5" name="Cloud 164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6" name="Cloud 165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7" name="Cloud 166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3646045" y="2267210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69" name="Cloud 168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0" name="Cloud 169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1" name="Cloud 170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Cloud 171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3" name="Cloud 172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4" name="Cloud 173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5" name="Cloud 174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6" name="Cloud 175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3741954" y="211575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78" name="Cloud 177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9" name="Cloud 178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Cloud 179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1" name="Cloud 180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2" name="Cloud 181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3" name="Cloud 182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4" name="Cloud 183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5" name="Cloud 184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6" name="Group 185"/>
              <p:cNvGrpSpPr/>
              <p:nvPr/>
            </p:nvGrpSpPr>
            <p:grpSpPr>
              <a:xfrm>
                <a:off x="3080963" y="2394070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87" name="Cloud 186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8" name="Cloud 187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9" name="Cloud 188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0" name="Cloud 189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1" name="Cloud 190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2" name="Cloud 191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3" name="Cloud 192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4" name="Cloud 193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5" name="Group 194"/>
              <p:cNvGrpSpPr/>
              <p:nvPr/>
            </p:nvGrpSpPr>
            <p:grpSpPr>
              <a:xfrm>
                <a:off x="3731044" y="2444405"/>
                <a:ext cx="1057399" cy="278554"/>
                <a:chOff x="2977073" y="1526417"/>
                <a:chExt cx="1057399" cy="278554"/>
              </a:xfrm>
            </p:grpSpPr>
            <p:sp>
              <p:nvSpPr>
                <p:cNvPr id="196" name="Cloud 195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7" name="Cloud 196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8" name="Cloud 197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9" name="Cloud 198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0" name="Cloud 199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1" name="Cloud 200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2" name="Cloud 201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3" name="Cloud 202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04" name="Group 203"/>
              <p:cNvGrpSpPr/>
              <p:nvPr/>
            </p:nvGrpSpPr>
            <p:grpSpPr>
              <a:xfrm>
                <a:off x="3980124" y="232344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05" name="Cloud 204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6" name="Cloud 205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7" name="Cloud 206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8" name="Cloud 207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9" name="Cloud 208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0" name="Cloud 209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1" name="Cloud 210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2" name="Cloud 211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13" name="Group 212"/>
              <p:cNvGrpSpPr/>
              <p:nvPr/>
            </p:nvGrpSpPr>
            <p:grpSpPr>
              <a:xfrm>
                <a:off x="3208364" y="2570865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14" name="Cloud 213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5" name="Cloud 214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6" name="Cloud 215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7" name="Cloud 216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8" name="Cloud 217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9" name="Cloud 218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0" name="Cloud 219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1" name="Cloud 220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22" name="Group 221"/>
              <p:cNvGrpSpPr/>
              <p:nvPr/>
            </p:nvGrpSpPr>
            <p:grpSpPr>
              <a:xfrm>
                <a:off x="3011598" y="2315550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23" name="Cloud 222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4" name="Cloud 223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5" name="Cloud 224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6" name="Cloud 225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7" name="Cloud 226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8" name="Cloud 227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9" name="Cloud 228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0" name="Cloud 229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31" name="Group 230"/>
              <p:cNvGrpSpPr/>
              <p:nvPr/>
            </p:nvGrpSpPr>
            <p:grpSpPr>
              <a:xfrm>
                <a:off x="3018070" y="2537721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32" name="Cloud 231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3" name="Cloud 232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4" name="Cloud 233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5" name="Cloud 234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6" name="Cloud 235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7" name="Cloud 236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8" name="Cloud 237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9" name="Cloud 238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0" name="Group 239"/>
              <p:cNvGrpSpPr/>
              <p:nvPr/>
            </p:nvGrpSpPr>
            <p:grpSpPr>
              <a:xfrm>
                <a:off x="3042304" y="272084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41" name="Cloud 240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2" name="Cloud 241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3" name="Cloud 242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4" name="Cloud 243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5" name="Cloud 244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6" name="Cloud 245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7" name="Cloud 246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8" name="Cloud 247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49" name="Group 248"/>
              <p:cNvGrpSpPr/>
              <p:nvPr/>
            </p:nvGrpSpPr>
            <p:grpSpPr>
              <a:xfrm>
                <a:off x="3098370" y="2864103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50" name="Cloud 249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1" name="Cloud 250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2" name="Cloud 251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3" name="Cloud 252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4" name="Cloud 253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5" name="Cloud 254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6" name="Cloud 255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57" name="Cloud 256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58" name="Group 257"/>
              <p:cNvGrpSpPr/>
              <p:nvPr/>
            </p:nvGrpSpPr>
            <p:grpSpPr>
              <a:xfrm>
                <a:off x="3121811" y="2990911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59" name="Cloud 258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0" name="Cloud 259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1" name="Cloud 260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2" name="Cloud 261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3" name="Cloud 262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4" name="Cloud 263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5" name="Cloud 264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6" name="Cloud 265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67" name="Group 266"/>
              <p:cNvGrpSpPr/>
              <p:nvPr/>
            </p:nvGrpSpPr>
            <p:grpSpPr>
              <a:xfrm>
                <a:off x="3806003" y="269707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68" name="Cloud 267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9" name="Cloud 268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0" name="Cloud 269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1" name="Cloud 270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2" name="Cloud 271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3" name="Cloud 272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4" name="Cloud 273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5" name="Cloud 274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6" name="Group 275"/>
              <p:cNvGrpSpPr/>
              <p:nvPr/>
            </p:nvGrpSpPr>
            <p:grpSpPr>
              <a:xfrm>
                <a:off x="3852869" y="258568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77" name="Cloud 276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8" name="Cloud 277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9" name="Cloud 278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0" name="Cloud 279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1" name="Cloud 280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2" name="Cloud 281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3" name="Cloud 282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4" name="Cloud 283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85" name="Group 284"/>
              <p:cNvGrpSpPr/>
              <p:nvPr/>
            </p:nvGrpSpPr>
            <p:grpSpPr>
              <a:xfrm>
                <a:off x="3734428" y="289522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86" name="Cloud 285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7" name="Cloud 286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8" name="Cloud 287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9" name="Cloud 288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0" name="Cloud 289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1" name="Cloud 290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2" name="Cloud 291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3" name="Cloud 292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94" name="Group 293"/>
              <p:cNvGrpSpPr/>
              <p:nvPr/>
            </p:nvGrpSpPr>
            <p:grpSpPr>
              <a:xfrm>
                <a:off x="4179623" y="274401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295" name="Cloud 294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6" name="Cloud 295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7" name="Cloud 296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8" name="Cloud 297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9" name="Cloud 298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0" name="Cloud 299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1" name="Cloud 300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2" name="Cloud 301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03" name="Group 302"/>
              <p:cNvGrpSpPr/>
              <p:nvPr/>
            </p:nvGrpSpPr>
            <p:grpSpPr>
              <a:xfrm>
                <a:off x="3129473" y="167881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04" name="Cloud 303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5" name="Cloud 304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6" name="Cloud 305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7" name="Cloud 306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8" name="Cloud 307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09" name="Cloud 308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0" name="Cloud 309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1" name="Cloud 310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12" name="Group 311"/>
              <p:cNvGrpSpPr/>
              <p:nvPr/>
            </p:nvGrpSpPr>
            <p:grpSpPr>
              <a:xfrm rot="4271364">
                <a:off x="3281873" y="183121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13" name="Cloud 312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4" name="Cloud 313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5" name="Cloud 314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6" name="Cloud 315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7" name="Cloud 316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8" name="Cloud 317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9" name="Cloud 318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0" name="Cloud 319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21" name="Group 320"/>
              <p:cNvGrpSpPr/>
              <p:nvPr/>
            </p:nvGrpSpPr>
            <p:grpSpPr>
              <a:xfrm rot="4271364">
                <a:off x="3790968" y="215637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22" name="Cloud 321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3" name="Cloud 322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4" name="Cloud 323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5" name="Cloud 324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6" name="Cloud 325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7" name="Cloud 326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8" name="Cloud 327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29" name="Cloud 328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9" name="Group 338"/>
              <p:cNvGrpSpPr/>
              <p:nvPr/>
            </p:nvGrpSpPr>
            <p:grpSpPr>
              <a:xfrm rot="4271364">
                <a:off x="3943368" y="230877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40" name="Cloud 339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1" name="Cloud 340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2" name="Cloud 341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3" name="Cloud 342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4" name="Cloud 343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5" name="Cloud 344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6" name="Cloud 345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7" name="Cloud 346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48" name="Group 347"/>
              <p:cNvGrpSpPr/>
              <p:nvPr/>
            </p:nvGrpSpPr>
            <p:grpSpPr>
              <a:xfrm rot="4271364">
                <a:off x="3013057" y="2158010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49" name="Cloud 348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0" name="Cloud 349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1" name="Cloud 350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2" name="Cloud 351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3" name="Cloud 352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4" name="Cloud 353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5" name="Cloud 354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6" name="Cloud 355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57" name="Group 356"/>
              <p:cNvGrpSpPr/>
              <p:nvPr/>
            </p:nvGrpSpPr>
            <p:grpSpPr>
              <a:xfrm rot="4271364">
                <a:off x="3029056" y="1706078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58" name="Cloud 357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9" name="Cloud 358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0" name="Cloud 359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1" name="Cloud 360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2" name="Cloud 361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3" name="Cloud 362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4" name="Cloud 363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5" name="Cloud 364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66" name="Group 365"/>
              <p:cNvGrpSpPr/>
              <p:nvPr/>
            </p:nvGrpSpPr>
            <p:grpSpPr>
              <a:xfrm rot="4271364">
                <a:off x="3889427" y="2024496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67" name="Cloud 366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8" name="Cloud 367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9" name="Cloud 368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0" name="Cloud 369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1" name="Cloud 370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2" name="Cloud 371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3" name="Cloud 372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4" name="Cloud 373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75" name="Group 374"/>
              <p:cNvGrpSpPr/>
              <p:nvPr/>
            </p:nvGrpSpPr>
            <p:grpSpPr>
              <a:xfrm rot="4271364">
                <a:off x="4874788" y="184016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76" name="Cloud 375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7" name="Cloud 376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8" name="Cloud 377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9" name="Cloud 378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0" name="Cloud 379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1" name="Cloud 380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2" name="Cloud 381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3" name="Cloud 382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84" name="Group 383"/>
              <p:cNvGrpSpPr/>
              <p:nvPr/>
            </p:nvGrpSpPr>
            <p:grpSpPr>
              <a:xfrm rot="4271364">
                <a:off x="4095768" y="246117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85" name="Cloud 384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6" name="Cloud 385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7" name="Cloud 386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8" name="Cloud 387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9" name="Cloud 388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0" name="Cloud 389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1" name="Cloud 390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2" name="Cloud 391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93" name="Group 392"/>
              <p:cNvGrpSpPr/>
              <p:nvPr/>
            </p:nvGrpSpPr>
            <p:grpSpPr>
              <a:xfrm rot="4271364">
                <a:off x="4661124" y="166002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394" name="Cloud 393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5" name="Cloud 394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6" name="Cloud 395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7" name="Cloud 396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8" name="Cloud 397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9" name="Cloud 398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0" name="Cloud 399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1" name="Cloud 400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2" name="Group 401"/>
              <p:cNvGrpSpPr/>
              <p:nvPr/>
            </p:nvGrpSpPr>
            <p:grpSpPr>
              <a:xfrm rot="4271364">
                <a:off x="3770860" y="146890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03" name="Cloud 402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4" name="Cloud 403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5" name="Cloud 404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6" name="Cloud 405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7" name="Cloud 406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8" name="Cloud 407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9" name="Cloud 408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0" name="Cloud 409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11" name="Group 410"/>
              <p:cNvGrpSpPr/>
              <p:nvPr/>
            </p:nvGrpSpPr>
            <p:grpSpPr>
              <a:xfrm rot="4271364">
                <a:off x="4469803" y="1610577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12" name="Cloud 411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3" name="Cloud 412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4" name="Cloud 413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5" name="Cloud 414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6" name="Cloud 415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7" name="Cloud 416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8" name="Cloud 417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9" name="Cloud 418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20" name="Group 419"/>
              <p:cNvGrpSpPr/>
              <p:nvPr/>
            </p:nvGrpSpPr>
            <p:grpSpPr>
              <a:xfrm rot="4271364">
                <a:off x="4248168" y="261357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21" name="Cloud 420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2" name="Cloud 421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3" name="Cloud 422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4" name="Cloud 423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5" name="Cloud 424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6" name="Cloud 425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7" name="Cloud 426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8" name="Cloud 427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29" name="Group 428"/>
              <p:cNvGrpSpPr/>
              <p:nvPr/>
            </p:nvGrpSpPr>
            <p:grpSpPr>
              <a:xfrm rot="4271364">
                <a:off x="4408274" y="1810091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30" name="Cloud 429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1" name="Cloud 430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2" name="Cloud 431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3" name="Cloud 432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4" name="Cloud 433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5" name="Cloud 434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6" name="Cloud 435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7" name="Cloud 436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38" name="Group 437"/>
              <p:cNvGrpSpPr/>
              <p:nvPr/>
            </p:nvGrpSpPr>
            <p:grpSpPr>
              <a:xfrm rot="4271364">
                <a:off x="4997312" y="2575571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39" name="Cloud 438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0" name="Cloud 439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1" name="Cloud 440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2" name="Cloud 441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3" name="Cloud 442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4" name="Cloud 443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5" name="Cloud 444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6" name="Cloud 445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47" name="Group 446"/>
              <p:cNvGrpSpPr/>
              <p:nvPr/>
            </p:nvGrpSpPr>
            <p:grpSpPr>
              <a:xfrm rot="1666846">
                <a:off x="3971606" y="1128920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48" name="Cloud 447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9" name="Cloud 448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0" name="Cloud 449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1" name="Cloud 450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2" name="Cloud 451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3" name="Cloud 452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4" name="Cloud 453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5" name="Cloud 454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56" name="Group 455"/>
              <p:cNvGrpSpPr/>
              <p:nvPr/>
            </p:nvGrpSpPr>
            <p:grpSpPr>
              <a:xfrm rot="2337833">
                <a:off x="4432186" y="1811048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57" name="Cloud 456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8" name="Cloud 457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9" name="Cloud 458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0" name="Cloud 459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1" name="Cloud 460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2" name="Cloud 461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3" name="Cloud 462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4" name="Cloud 463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65" name="Group 464"/>
              <p:cNvGrpSpPr/>
              <p:nvPr/>
            </p:nvGrpSpPr>
            <p:grpSpPr>
              <a:xfrm rot="2652318">
                <a:off x="4376136" y="1978299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66" name="Cloud 465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7" name="Cloud 466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8" name="Cloud 467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9" name="Cloud 468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0" name="Cloud 469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1" name="Cloud 470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2" name="Cloud 471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3" name="Cloud 472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74" name="Group 473"/>
              <p:cNvGrpSpPr/>
              <p:nvPr/>
            </p:nvGrpSpPr>
            <p:grpSpPr>
              <a:xfrm rot="2471133">
                <a:off x="4264466" y="2003294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75" name="Cloud 474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6" name="Cloud 475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7" name="Cloud 476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8" name="Cloud 477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9" name="Cloud 478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0" name="Cloud 479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1" name="Cloud 480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2" name="Cloud 481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83" name="Group 482"/>
              <p:cNvGrpSpPr/>
              <p:nvPr/>
            </p:nvGrpSpPr>
            <p:grpSpPr>
              <a:xfrm rot="4271364">
                <a:off x="4201156" y="2258572"/>
                <a:ext cx="1057399" cy="278554"/>
                <a:chOff x="2977073" y="1526417"/>
                <a:chExt cx="1057399" cy="278554"/>
              </a:xfrm>
            </p:grpSpPr>
            <p:sp>
              <p:nvSpPr>
                <p:cNvPr id="484" name="Cloud 483"/>
                <p:cNvSpPr/>
                <p:nvPr/>
              </p:nvSpPr>
              <p:spPr>
                <a:xfrm>
                  <a:off x="3867495" y="1526417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5" name="Cloud 484"/>
                <p:cNvSpPr/>
                <p:nvPr/>
              </p:nvSpPr>
              <p:spPr>
                <a:xfrm>
                  <a:off x="3716179" y="155857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6" name="Cloud 485"/>
                <p:cNvSpPr/>
                <p:nvPr/>
              </p:nvSpPr>
              <p:spPr>
                <a:xfrm>
                  <a:off x="3573451" y="1585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7" name="Cloud 486"/>
                <p:cNvSpPr/>
                <p:nvPr/>
              </p:nvSpPr>
              <p:spPr>
                <a:xfrm>
                  <a:off x="3468219" y="157237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8" name="Cloud 487"/>
                <p:cNvSpPr/>
                <p:nvPr/>
              </p:nvSpPr>
              <p:spPr>
                <a:xfrm>
                  <a:off x="3328869" y="160964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9" name="Cloud 488"/>
                <p:cNvSpPr/>
                <p:nvPr/>
              </p:nvSpPr>
              <p:spPr>
                <a:xfrm>
                  <a:off x="2977073" y="1637994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0" name="Cloud 489"/>
                <p:cNvSpPr/>
                <p:nvPr/>
              </p:nvSpPr>
              <p:spPr>
                <a:xfrm>
                  <a:off x="3072686" y="163799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1" name="Cloud 490"/>
                <p:cNvSpPr/>
                <p:nvPr/>
              </p:nvSpPr>
              <p:spPr>
                <a:xfrm>
                  <a:off x="3191602" y="162015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99" name="Group 498"/>
              <p:cNvGrpSpPr/>
              <p:nvPr/>
            </p:nvGrpSpPr>
            <p:grpSpPr>
              <a:xfrm>
                <a:off x="5113835" y="2575592"/>
                <a:ext cx="471314" cy="454525"/>
                <a:chOff x="5638886" y="3187203"/>
                <a:chExt cx="471314" cy="454525"/>
              </a:xfrm>
            </p:grpSpPr>
            <p:sp>
              <p:nvSpPr>
                <p:cNvPr id="492" name="Cloud 491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3" name="Cloud 492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4" name="Cloud 493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5" name="Cloud 494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6" name="Cloud 495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7" name="Cloud 496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8" name="Cloud 497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00" name="Group 499"/>
              <p:cNvGrpSpPr/>
              <p:nvPr/>
            </p:nvGrpSpPr>
            <p:grpSpPr>
              <a:xfrm>
                <a:off x="4559148" y="2115650"/>
                <a:ext cx="471314" cy="454525"/>
                <a:chOff x="5638886" y="3187203"/>
                <a:chExt cx="471314" cy="454525"/>
              </a:xfrm>
            </p:grpSpPr>
            <p:sp>
              <p:nvSpPr>
                <p:cNvPr id="501" name="Cloud 50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2" name="Cloud 50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3" name="Cloud 50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4" name="Cloud 50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5" name="Cloud 50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6" name="Cloud 50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7" name="Cloud 50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08" name="Group 507"/>
              <p:cNvGrpSpPr/>
              <p:nvPr/>
            </p:nvGrpSpPr>
            <p:grpSpPr>
              <a:xfrm>
                <a:off x="4981036" y="2861437"/>
                <a:ext cx="471314" cy="454525"/>
                <a:chOff x="5638886" y="3187203"/>
                <a:chExt cx="471314" cy="454525"/>
              </a:xfrm>
            </p:grpSpPr>
            <p:sp>
              <p:nvSpPr>
                <p:cNvPr id="509" name="Cloud 50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0" name="Cloud 50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1" name="Cloud 51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2" name="Cloud 51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3" name="Cloud 51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4" name="Cloud 51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5" name="Cloud 51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16" name="Group 515"/>
              <p:cNvGrpSpPr/>
              <p:nvPr/>
            </p:nvGrpSpPr>
            <p:grpSpPr>
              <a:xfrm>
                <a:off x="4796301" y="2328402"/>
                <a:ext cx="471314" cy="454525"/>
                <a:chOff x="5638886" y="3187203"/>
                <a:chExt cx="471314" cy="454525"/>
              </a:xfrm>
            </p:grpSpPr>
            <p:sp>
              <p:nvSpPr>
                <p:cNvPr id="517" name="Cloud 51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8" name="Cloud 51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9" name="Cloud 51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0" name="Cloud 51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1" name="Cloud 52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2" name="Cloud 52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3" name="Cloud 52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24" name="Group 523"/>
              <p:cNvGrpSpPr/>
              <p:nvPr/>
            </p:nvGrpSpPr>
            <p:grpSpPr>
              <a:xfrm>
                <a:off x="4941516" y="3094248"/>
                <a:ext cx="471314" cy="454525"/>
                <a:chOff x="5638886" y="3187203"/>
                <a:chExt cx="471314" cy="454525"/>
              </a:xfrm>
            </p:grpSpPr>
            <p:sp>
              <p:nvSpPr>
                <p:cNvPr id="525" name="Cloud 52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6" name="Cloud 52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7" name="Cloud 52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8" name="Cloud 52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9" name="Cloud 52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0" name="Cloud 52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1" name="Cloud 53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32" name="Group 531"/>
              <p:cNvGrpSpPr/>
              <p:nvPr/>
            </p:nvGrpSpPr>
            <p:grpSpPr>
              <a:xfrm>
                <a:off x="5013711" y="2394893"/>
                <a:ext cx="471314" cy="454525"/>
                <a:chOff x="5638886" y="3187203"/>
                <a:chExt cx="471314" cy="454525"/>
              </a:xfrm>
            </p:grpSpPr>
            <p:sp>
              <p:nvSpPr>
                <p:cNvPr id="533" name="Cloud 53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4" name="Cloud 53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5" name="Cloud 53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6" name="Cloud 53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7" name="Cloud 53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8" name="Cloud 53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9" name="Cloud 53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40" name="Group 539"/>
              <p:cNvGrpSpPr/>
              <p:nvPr/>
            </p:nvGrpSpPr>
            <p:grpSpPr>
              <a:xfrm>
                <a:off x="4680430" y="3359715"/>
                <a:ext cx="471314" cy="454525"/>
                <a:chOff x="5638886" y="3187203"/>
                <a:chExt cx="471314" cy="454525"/>
              </a:xfrm>
            </p:grpSpPr>
            <p:sp>
              <p:nvSpPr>
                <p:cNvPr id="541" name="Cloud 54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2" name="Cloud 54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3" name="Cloud 54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4" name="Cloud 54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5" name="Cloud 54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6" name="Cloud 54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7" name="Cloud 54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48" name="Group 547"/>
              <p:cNvGrpSpPr/>
              <p:nvPr/>
            </p:nvGrpSpPr>
            <p:grpSpPr>
              <a:xfrm>
                <a:off x="5414216" y="2172938"/>
                <a:ext cx="471314" cy="454525"/>
                <a:chOff x="5638886" y="3187203"/>
                <a:chExt cx="471314" cy="454525"/>
              </a:xfrm>
            </p:grpSpPr>
            <p:sp>
              <p:nvSpPr>
                <p:cNvPr id="549" name="Cloud 54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0" name="Cloud 54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1" name="Cloud 55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2" name="Cloud 55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3" name="Cloud 55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4" name="Cloud 55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5" name="Cloud 55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56" name="Group 555"/>
              <p:cNvGrpSpPr/>
              <p:nvPr/>
            </p:nvGrpSpPr>
            <p:grpSpPr>
              <a:xfrm>
                <a:off x="4824953" y="2659783"/>
                <a:ext cx="471314" cy="454525"/>
                <a:chOff x="5638886" y="3187203"/>
                <a:chExt cx="471314" cy="454525"/>
              </a:xfrm>
            </p:grpSpPr>
            <p:sp>
              <p:nvSpPr>
                <p:cNvPr id="557" name="Cloud 55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8" name="Cloud 55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9" name="Cloud 55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0" name="Cloud 55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1" name="Cloud 56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2" name="Cloud 56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3" name="Cloud 56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64" name="Group 563"/>
              <p:cNvGrpSpPr/>
              <p:nvPr/>
            </p:nvGrpSpPr>
            <p:grpSpPr>
              <a:xfrm>
                <a:off x="4418853" y="3263995"/>
                <a:ext cx="471314" cy="454525"/>
                <a:chOff x="5638886" y="3187203"/>
                <a:chExt cx="471314" cy="454525"/>
              </a:xfrm>
            </p:grpSpPr>
            <p:sp>
              <p:nvSpPr>
                <p:cNvPr id="565" name="Cloud 56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6" name="Cloud 56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7" name="Cloud 56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8" name="Cloud 56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9" name="Cloud 56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0" name="Cloud 56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1" name="Cloud 57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72" name="Group 571"/>
              <p:cNvGrpSpPr/>
              <p:nvPr/>
            </p:nvGrpSpPr>
            <p:grpSpPr>
              <a:xfrm>
                <a:off x="4602161" y="3018260"/>
                <a:ext cx="471314" cy="454525"/>
                <a:chOff x="5638886" y="3187203"/>
                <a:chExt cx="471314" cy="454525"/>
              </a:xfrm>
            </p:grpSpPr>
            <p:sp>
              <p:nvSpPr>
                <p:cNvPr id="573" name="Cloud 57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4" name="Cloud 57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5" name="Cloud 57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6" name="Cloud 57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7" name="Cloud 57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8" name="Cloud 57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9" name="Cloud 57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80" name="Group 579"/>
              <p:cNvGrpSpPr/>
              <p:nvPr/>
            </p:nvGrpSpPr>
            <p:grpSpPr>
              <a:xfrm>
                <a:off x="3904864" y="3010571"/>
                <a:ext cx="471314" cy="454525"/>
                <a:chOff x="5638886" y="3187203"/>
                <a:chExt cx="471314" cy="454525"/>
              </a:xfrm>
            </p:grpSpPr>
            <p:sp>
              <p:nvSpPr>
                <p:cNvPr id="581" name="Cloud 58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2" name="Cloud 58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3" name="Cloud 58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4" name="Cloud 58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5" name="Cloud 58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6" name="Cloud 58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7" name="Cloud 58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88" name="Group 587"/>
              <p:cNvGrpSpPr/>
              <p:nvPr/>
            </p:nvGrpSpPr>
            <p:grpSpPr>
              <a:xfrm>
                <a:off x="4159033" y="3146704"/>
                <a:ext cx="471314" cy="454525"/>
                <a:chOff x="5638886" y="3187203"/>
                <a:chExt cx="471314" cy="454525"/>
              </a:xfrm>
            </p:grpSpPr>
            <p:sp>
              <p:nvSpPr>
                <p:cNvPr id="589" name="Cloud 58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0" name="Cloud 58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1" name="Cloud 59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2" name="Cloud 59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3" name="Cloud 59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4" name="Cloud 59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5" name="Cloud 59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96" name="Group 595"/>
              <p:cNvGrpSpPr/>
              <p:nvPr/>
            </p:nvGrpSpPr>
            <p:grpSpPr>
              <a:xfrm>
                <a:off x="5385709" y="1891498"/>
                <a:ext cx="471314" cy="454525"/>
                <a:chOff x="5638886" y="3187203"/>
                <a:chExt cx="471314" cy="454525"/>
              </a:xfrm>
            </p:grpSpPr>
            <p:sp>
              <p:nvSpPr>
                <p:cNvPr id="597" name="Cloud 59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8" name="Cloud 59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9" name="Cloud 59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0" name="Cloud 59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1" name="Cloud 60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2" name="Cloud 60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3" name="Cloud 60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4" name="Group 603"/>
              <p:cNvGrpSpPr/>
              <p:nvPr/>
            </p:nvGrpSpPr>
            <p:grpSpPr>
              <a:xfrm>
                <a:off x="5075234" y="3481595"/>
                <a:ext cx="471314" cy="454525"/>
                <a:chOff x="5638886" y="3187203"/>
                <a:chExt cx="471314" cy="454525"/>
              </a:xfrm>
            </p:grpSpPr>
            <p:sp>
              <p:nvSpPr>
                <p:cNvPr id="605" name="Cloud 60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6" name="Cloud 60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7" name="Cloud 60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8" name="Cloud 60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9" name="Cloud 60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0" name="Cloud 60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1" name="Cloud 61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12" name="Group 611"/>
              <p:cNvGrpSpPr/>
              <p:nvPr/>
            </p:nvGrpSpPr>
            <p:grpSpPr>
              <a:xfrm>
                <a:off x="5240821" y="1596384"/>
                <a:ext cx="471314" cy="454525"/>
                <a:chOff x="5638886" y="3187203"/>
                <a:chExt cx="471314" cy="454525"/>
              </a:xfrm>
            </p:grpSpPr>
            <p:sp>
              <p:nvSpPr>
                <p:cNvPr id="613" name="Cloud 61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4" name="Cloud 61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5" name="Cloud 61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6" name="Cloud 61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7" name="Cloud 61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8" name="Cloud 61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9" name="Cloud 61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0" name="Group 619"/>
              <p:cNvGrpSpPr/>
              <p:nvPr/>
            </p:nvGrpSpPr>
            <p:grpSpPr>
              <a:xfrm>
                <a:off x="5115780" y="1383487"/>
                <a:ext cx="471314" cy="454525"/>
                <a:chOff x="5638886" y="3187203"/>
                <a:chExt cx="471314" cy="454525"/>
              </a:xfrm>
            </p:grpSpPr>
            <p:sp>
              <p:nvSpPr>
                <p:cNvPr id="621" name="Cloud 62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Cloud 62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Cloud 62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Cloud 62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Cloud 62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6" name="Cloud 62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7" name="Cloud 62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8" name="Group 627"/>
              <p:cNvGrpSpPr/>
              <p:nvPr/>
            </p:nvGrpSpPr>
            <p:grpSpPr>
              <a:xfrm>
                <a:off x="6434165" y="1168129"/>
                <a:ext cx="471314" cy="454525"/>
                <a:chOff x="5638886" y="3187203"/>
                <a:chExt cx="471314" cy="454525"/>
              </a:xfrm>
            </p:grpSpPr>
            <p:sp>
              <p:nvSpPr>
                <p:cNvPr id="629" name="Cloud 62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0" name="Cloud 62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Cloud 63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Cloud 63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Cloud 63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4" name="Cloud 63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5" name="Cloud 63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6" name="Group 635"/>
              <p:cNvGrpSpPr/>
              <p:nvPr/>
            </p:nvGrpSpPr>
            <p:grpSpPr>
              <a:xfrm>
                <a:off x="6625374" y="2599261"/>
                <a:ext cx="471314" cy="454525"/>
                <a:chOff x="5638886" y="3187203"/>
                <a:chExt cx="471314" cy="454525"/>
              </a:xfrm>
            </p:grpSpPr>
            <p:sp>
              <p:nvSpPr>
                <p:cNvPr id="637" name="Cloud 63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Cloud 63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Cloud 63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Cloud 63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Cloud 64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Cloud 64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3" name="Cloud 64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4" name="Group 643"/>
              <p:cNvGrpSpPr/>
              <p:nvPr/>
            </p:nvGrpSpPr>
            <p:grpSpPr>
              <a:xfrm>
                <a:off x="6785120" y="1152919"/>
                <a:ext cx="471314" cy="454525"/>
                <a:chOff x="5638886" y="3187203"/>
                <a:chExt cx="471314" cy="454525"/>
              </a:xfrm>
            </p:grpSpPr>
            <p:sp>
              <p:nvSpPr>
                <p:cNvPr id="645" name="Cloud 64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Cloud 64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7" name="Cloud 64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Cloud 64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Cloud 64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Cloud 64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1" name="Cloud 65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2" name="Group 651"/>
              <p:cNvGrpSpPr/>
              <p:nvPr/>
            </p:nvGrpSpPr>
            <p:grpSpPr>
              <a:xfrm>
                <a:off x="6580908" y="1424368"/>
                <a:ext cx="471314" cy="454525"/>
                <a:chOff x="5638886" y="3187203"/>
                <a:chExt cx="471314" cy="454525"/>
              </a:xfrm>
            </p:grpSpPr>
            <p:sp>
              <p:nvSpPr>
                <p:cNvPr id="653" name="Cloud 65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Cloud 65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5" name="Cloud 65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Cloud 65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Cloud 65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Cloud 65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9" name="Cloud 65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0" name="Group 659"/>
              <p:cNvGrpSpPr/>
              <p:nvPr/>
            </p:nvGrpSpPr>
            <p:grpSpPr>
              <a:xfrm>
                <a:off x="6810995" y="1352769"/>
                <a:ext cx="471314" cy="454525"/>
                <a:chOff x="5638886" y="3187203"/>
                <a:chExt cx="471314" cy="454525"/>
              </a:xfrm>
            </p:grpSpPr>
            <p:sp>
              <p:nvSpPr>
                <p:cNvPr id="661" name="Cloud 66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Cloud 66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Cloud 66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4" name="Cloud 66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Cloud 66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6" name="Cloud 66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7" name="Cloud 66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8" name="Group 667"/>
              <p:cNvGrpSpPr/>
              <p:nvPr/>
            </p:nvGrpSpPr>
            <p:grpSpPr>
              <a:xfrm>
                <a:off x="6706901" y="1664246"/>
                <a:ext cx="471314" cy="454525"/>
                <a:chOff x="5638886" y="3187203"/>
                <a:chExt cx="471314" cy="454525"/>
              </a:xfrm>
            </p:grpSpPr>
            <p:sp>
              <p:nvSpPr>
                <p:cNvPr id="669" name="Cloud 66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Cloud 66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Cloud 67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2" name="Cloud 67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3" name="Cloud 67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Cloud 67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5" name="Cloud 67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6" name="Group 675"/>
              <p:cNvGrpSpPr/>
              <p:nvPr/>
            </p:nvGrpSpPr>
            <p:grpSpPr>
              <a:xfrm>
                <a:off x="5600103" y="2140887"/>
                <a:ext cx="471314" cy="454525"/>
                <a:chOff x="5638886" y="3187203"/>
                <a:chExt cx="471314" cy="454525"/>
              </a:xfrm>
            </p:grpSpPr>
            <p:sp>
              <p:nvSpPr>
                <p:cNvPr id="677" name="Cloud 67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8" name="Cloud 67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Cloud 67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0" name="Cloud 67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1" name="Cloud 68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2" name="Cloud 68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3" name="Cloud 68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4" name="Group 683"/>
              <p:cNvGrpSpPr/>
              <p:nvPr/>
            </p:nvGrpSpPr>
            <p:grpSpPr>
              <a:xfrm>
                <a:off x="5935486" y="2322779"/>
                <a:ext cx="471314" cy="454525"/>
                <a:chOff x="5638886" y="3187203"/>
                <a:chExt cx="471314" cy="454525"/>
              </a:xfrm>
            </p:grpSpPr>
            <p:sp>
              <p:nvSpPr>
                <p:cNvPr id="685" name="Cloud 68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Cloud 68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Cloud 68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8" name="Cloud 68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Cloud 68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0" name="Cloud 68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1" name="Cloud 69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2" name="Group 691"/>
              <p:cNvGrpSpPr/>
              <p:nvPr/>
            </p:nvGrpSpPr>
            <p:grpSpPr>
              <a:xfrm>
                <a:off x="6102590" y="2307109"/>
                <a:ext cx="471314" cy="454525"/>
                <a:chOff x="5638886" y="3187203"/>
                <a:chExt cx="471314" cy="454525"/>
              </a:xfrm>
            </p:grpSpPr>
            <p:sp>
              <p:nvSpPr>
                <p:cNvPr id="693" name="Cloud 69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4" name="Cloud 69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Cloud 69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6" name="Cloud 69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7" name="Cloud 69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8" name="Cloud 69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9" name="Cloud 69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0" name="Group 699"/>
              <p:cNvGrpSpPr/>
              <p:nvPr/>
            </p:nvGrpSpPr>
            <p:grpSpPr>
              <a:xfrm>
                <a:off x="6315843" y="2285113"/>
                <a:ext cx="471314" cy="454525"/>
                <a:chOff x="5638886" y="3187203"/>
                <a:chExt cx="471314" cy="454525"/>
              </a:xfrm>
            </p:grpSpPr>
            <p:sp>
              <p:nvSpPr>
                <p:cNvPr id="701" name="Cloud 70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2" name="Cloud 70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3" name="Cloud 70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4" name="Cloud 70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5" name="Cloud 70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Cloud 70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7" name="Cloud 70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8" name="Group 707"/>
              <p:cNvGrpSpPr/>
              <p:nvPr/>
            </p:nvGrpSpPr>
            <p:grpSpPr>
              <a:xfrm>
                <a:off x="6620902" y="2085201"/>
                <a:ext cx="471314" cy="454525"/>
                <a:chOff x="5638886" y="3187203"/>
                <a:chExt cx="471314" cy="454525"/>
              </a:xfrm>
            </p:grpSpPr>
            <p:sp>
              <p:nvSpPr>
                <p:cNvPr id="709" name="Cloud 70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0" name="Cloud 70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1" name="Cloud 71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2" name="Cloud 71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3" name="Cloud 71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Cloud 71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5" name="Cloud 71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16" name="Group 715"/>
              <p:cNvGrpSpPr/>
              <p:nvPr/>
            </p:nvGrpSpPr>
            <p:grpSpPr>
              <a:xfrm>
                <a:off x="6589256" y="2338999"/>
                <a:ext cx="471314" cy="454525"/>
                <a:chOff x="5638886" y="3187203"/>
                <a:chExt cx="471314" cy="454525"/>
              </a:xfrm>
            </p:grpSpPr>
            <p:sp>
              <p:nvSpPr>
                <p:cNvPr id="717" name="Cloud 71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8" name="Cloud 71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9" name="Cloud 71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0" name="Cloud 71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1" name="Cloud 72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2" name="Cloud 72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3" name="Cloud 72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24" name="Group 723"/>
              <p:cNvGrpSpPr/>
              <p:nvPr/>
            </p:nvGrpSpPr>
            <p:grpSpPr>
              <a:xfrm>
                <a:off x="6708130" y="1837755"/>
                <a:ext cx="471314" cy="454525"/>
                <a:chOff x="5638886" y="3187203"/>
                <a:chExt cx="471314" cy="454525"/>
              </a:xfrm>
            </p:grpSpPr>
            <p:sp>
              <p:nvSpPr>
                <p:cNvPr id="725" name="Cloud 72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6" name="Cloud 72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7" name="Cloud 72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8" name="Cloud 72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9" name="Cloud 72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0" name="Cloud 72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1" name="Cloud 73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2" name="Group 731"/>
              <p:cNvGrpSpPr/>
              <p:nvPr/>
            </p:nvGrpSpPr>
            <p:grpSpPr>
              <a:xfrm>
                <a:off x="5571201" y="2466972"/>
                <a:ext cx="471314" cy="454525"/>
                <a:chOff x="5638886" y="3187203"/>
                <a:chExt cx="471314" cy="454525"/>
              </a:xfrm>
            </p:grpSpPr>
            <p:sp>
              <p:nvSpPr>
                <p:cNvPr id="733" name="Cloud 73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4" name="Cloud 73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5" name="Cloud 73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6" name="Cloud 73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7" name="Cloud 73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8" name="Cloud 73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9" name="Cloud 73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40" name="Group 739"/>
              <p:cNvGrpSpPr/>
              <p:nvPr/>
            </p:nvGrpSpPr>
            <p:grpSpPr>
              <a:xfrm>
                <a:off x="5636794" y="2737784"/>
                <a:ext cx="471314" cy="454525"/>
                <a:chOff x="5638886" y="3187203"/>
                <a:chExt cx="471314" cy="454525"/>
              </a:xfrm>
            </p:grpSpPr>
            <p:sp>
              <p:nvSpPr>
                <p:cNvPr id="741" name="Cloud 74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2" name="Cloud 74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3" name="Cloud 74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4" name="Cloud 74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5" name="Cloud 74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6" name="Cloud 74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7" name="Cloud 74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48" name="Group 747"/>
              <p:cNvGrpSpPr/>
              <p:nvPr/>
            </p:nvGrpSpPr>
            <p:grpSpPr>
              <a:xfrm>
                <a:off x="6030967" y="2617633"/>
                <a:ext cx="471314" cy="454525"/>
                <a:chOff x="5638886" y="3187203"/>
                <a:chExt cx="471314" cy="454525"/>
              </a:xfrm>
            </p:grpSpPr>
            <p:sp>
              <p:nvSpPr>
                <p:cNvPr id="749" name="Cloud 74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0" name="Cloud 74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1" name="Cloud 75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2" name="Cloud 75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3" name="Cloud 75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4" name="Cloud 75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5" name="Cloud 75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56" name="Group 755"/>
              <p:cNvGrpSpPr/>
              <p:nvPr/>
            </p:nvGrpSpPr>
            <p:grpSpPr>
              <a:xfrm>
                <a:off x="6439399" y="2594200"/>
                <a:ext cx="471314" cy="454525"/>
                <a:chOff x="5638886" y="3187203"/>
                <a:chExt cx="471314" cy="454525"/>
              </a:xfrm>
            </p:grpSpPr>
            <p:sp>
              <p:nvSpPr>
                <p:cNvPr id="757" name="Cloud 75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8" name="Cloud 75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9" name="Cloud 75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0" name="Cloud 75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1" name="Cloud 76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2" name="Cloud 76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3" name="Cloud 76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64" name="Group 763"/>
              <p:cNvGrpSpPr/>
              <p:nvPr/>
            </p:nvGrpSpPr>
            <p:grpSpPr>
              <a:xfrm>
                <a:off x="5250362" y="2894310"/>
                <a:ext cx="471314" cy="454525"/>
                <a:chOff x="5638886" y="3187203"/>
                <a:chExt cx="471314" cy="454525"/>
              </a:xfrm>
            </p:grpSpPr>
            <p:sp>
              <p:nvSpPr>
                <p:cNvPr id="765" name="Cloud 76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6" name="Cloud 76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7" name="Cloud 76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8" name="Cloud 76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9" name="Cloud 76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0" name="Cloud 76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1" name="Cloud 77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72" name="Group 771"/>
              <p:cNvGrpSpPr/>
              <p:nvPr/>
            </p:nvGrpSpPr>
            <p:grpSpPr>
              <a:xfrm>
                <a:off x="4869768" y="3443784"/>
                <a:ext cx="471314" cy="454525"/>
                <a:chOff x="5638886" y="3187203"/>
                <a:chExt cx="471314" cy="454525"/>
              </a:xfrm>
            </p:grpSpPr>
            <p:sp>
              <p:nvSpPr>
                <p:cNvPr id="773" name="Cloud 77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4" name="Cloud 77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5" name="Cloud 77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6" name="Cloud 77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7" name="Cloud 77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8" name="Cloud 77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9" name="Cloud 77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0" name="Group 779"/>
              <p:cNvGrpSpPr/>
              <p:nvPr/>
            </p:nvGrpSpPr>
            <p:grpSpPr>
              <a:xfrm>
                <a:off x="5216798" y="3250877"/>
                <a:ext cx="471314" cy="454525"/>
                <a:chOff x="5638886" y="3187203"/>
                <a:chExt cx="471314" cy="454525"/>
              </a:xfrm>
            </p:grpSpPr>
            <p:sp>
              <p:nvSpPr>
                <p:cNvPr id="781" name="Cloud 78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2" name="Cloud 78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3" name="Cloud 78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4" name="Cloud 78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5" name="Cloud 78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6" name="Cloud 78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7" name="Cloud 78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8" name="Group 787"/>
              <p:cNvGrpSpPr/>
              <p:nvPr/>
            </p:nvGrpSpPr>
            <p:grpSpPr>
              <a:xfrm>
                <a:off x="5495270" y="2981099"/>
                <a:ext cx="471314" cy="454525"/>
                <a:chOff x="5638886" y="3187203"/>
                <a:chExt cx="471314" cy="454525"/>
              </a:xfrm>
            </p:grpSpPr>
            <p:sp>
              <p:nvSpPr>
                <p:cNvPr id="789" name="Cloud 78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0" name="Cloud 78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1" name="Cloud 79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2" name="Cloud 79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3" name="Cloud 79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4" name="Cloud 79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5" name="Cloud 79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96" name="Group 795"/>
              <p:cNvGrpSpPr/>
              <p:nvPr/>
            </p:nvGrpSpPr>
            <p:grpSpPr>
              <a:xfrm>
                <a:off x="5543186" y="3289770"/>
                <a:ext cx="471314" cy="454525"/>
                <a:chOff x="5638886" y="3187203"/>
                <a:chExt cx="471314" cy="454525"/>
              </a:xfrm>
            </p:grpSpPr>
            <p:sp>
              <p:nvSpPr>
                <p:cNvPr id="797" name="Cloud 79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8" name="Cloud 79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9" name="Cloud 79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0" name="Cloud 79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1" name="Cloud 80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2" name="Cloud 80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3" name="Cloud 80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04" name="Group 803"/>
              <p:cNvGrpSpPr/>
              <p:nvPr/>
            </p:nvGrpSpPr>
            <p:grpSpPr>
              <a:xfrm>
                <a:off x="5280489" y="3585346"/>
                <a:ext cx="471314" cy="454525"/>
                <a:chOff x="5638886" y="3187203"/>
                <a:chExt cx="471314" cy="454525"/>
              </a:xfrm>
            </p:grpSpPr>
            <p:sp>
              <p:nvSpPr>
                <p:cNvPr id="805" name="Cloud 80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6" name="Cloud 80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7" name="Cloud 80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8" name="Cloud 80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9" name="Cloud 80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0" name="Cloud 80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1" name="Cloud 81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12" name="Group 811"/>
              <p:cNvGrpSpPr/>
              <p:nvPr/>
            </p:nvGrpSpPr>
            <p:grpSpPr>
              <a:xfrm>
                <a:off x="5494798" y="3719922"/>
                <a:ext cx="471314" cy="454525"/>
                <a:chOff x="5638886" y="3187203"/>
                <a:chExt cx="471314" cy="454525"/>
              </a:xfrm>
            </p:grpSpPr>
            <p:sp>
              <p:nvSpPr>
                <p:cNvPr id="813" name="Cloud 81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4" name="Cloud 81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5" name="Cloud 81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6" name="Cloud 81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7" name="Cloud 81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8" name="Cloud 81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9" name="Cloud 81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20" name="Group 819"/>
              <p:cNvGrpSpPr/>
              <p:nvPr/>
            </p:nvGrpSpPr>
            <p:grpSpPr>
              <a:xfrm>
                <a:off x="5726699" y="3473447"/>
                <a:ext cx="471314" cy="454525"/>
                <a:chOff x="5638886" y="3187203"/>
                <a:chExt cx="471314" cy="454525"/>
              </a:xfrm>
            </p:grpSpPr>
            <p:sp>
              <p:nvSpPr>
                <p:cNvPr id="821" name="Cloud 82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2" name="Cloud 82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3" name="Cloud 82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4" name="Cloud 82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5" name="Cloud 82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6" name="Cloud 82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27" name="Cloud 82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28" name="Group 827"/>
              <p:cNvGrpSpPr/>
              <p:nvPr/>
            </p:nvGrpSpPr>
            <p:grpSpPr>
              <a:xfrm>
                <a:off x="5790347" y="3042183"/>
                <a:ext cx="471314" cy="454525"/>
                <a:chOff x="5638886" y="3187203"/>
                <a:chExt cx="471314" cy="454525"/>
              </a:xfrm>
            </p:grpSpPr>
            <p:sp>
              <p:nvSpPr>
                <p:cNvPr id="829" name="Cloud 82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0" name="Cloud 82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1" name="Cloud 83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2" name="Cloud 83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3" name="Cloud 83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4" name="Cloud 83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5" name="Cloud 83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36" name="Group 835"/>
              <p:cNvGrpSpPr/>
              <p:nvPr/>
            </p:nvGrpSpPr>
            <p:grpSpPr>
              <a:xfrm>
                <a:off x="6020252" y="3281959"/>
                <a:ext cx="471314" cy="454525"/>
                <a:chOff x="5638886" y="3187203"/>
                <a:chExt cx="471314" cy="454525"/>
              </a:xfrm>
            </p:grpSpPr>
            <p:sp>
              <p:nvSpPr>
                <p:cNvPr id="837" name="Cloud 83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8" name="Cloud 83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9" name="Cloud 83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0" name="Cloud 83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1" name="Cloud 84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2" name="Cloud 84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3" name="Cloud 84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44" name="Group 843"/>
              <p:cNvGrpSpPr/>
              <p:nvPr/>
            </p:nvGrpSpPr>
            <p:grpSpPr>
              <a:xfrm>
                <a:off x="6132575" y="2892796"/>
                <a:ext cx="471314" cy="454525"/>
                <a:chOff x="5638886" y="3187203"/>
                <a:chExt cx="471314" cy="454525"/>
              </a:xfrm>
            </p:grpSpPr>
            <p:sp>
              <p:nvSpPr>
                <p:cNvPr id="845" name="Cloud 84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6" name="Cloud 84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7" name="Cloud 84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8" name="Cloud 84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9" name="Cloud 84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0" name="Cloud 84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1" name="Cloud 85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52" name="Group 851"/>
              <p:cNvGrpSpPr/>
              <p:nvPr/>
            </p:nvGrpSpPr>
            <p:grpSpPr>
              <a:xfrm>
                <a:off x="5638886" y="3187203"/>
                <a:ext cx="471314" cy="454525"/>
                <a:chOff x="5638886" y="3187203"/>
                <a:chExt cx="471314" cy="454525"/>
              </a:xfrm>
            </p:grpSpPr>
            <p:sp>
              <p:nvSpPr>
                <p:cNvPr id="853" name="Cloud 85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4" name="Cloud 85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5" name="Cloud 85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6" name="Cloud 85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7" name="Cloud 85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8" name="Cloud 85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9" name="Cloud 85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0" name="Group 859"/>
              <p:cNvGrpSpPr/>
              <p:nvPr/>
            </p:nvGrpSpPr>
            <p:grpSpPr>
              <a:xfrm>
                <a:off x="6259350" y="3132064"/>
                <a:ext cx="471314" cy="454525"/>
                <a:chOff x="5638886" y="3187203"/>
                <a:chExt cx="471314" cy="454525"/>
              </a:xfrm>
            </p:grpSpPr>
            <p:sp>
              <p:nvSpPr>
                <p:cNvPr id="861" name="Cloud 86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2" name="Cloud 86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3" name="Cloud 86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4" name="Cloud 86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5" name="Cloud 86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6" name="Cloud 86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7" name="Cloud 86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68" name="Group 867"/>
              <p:cNvGrpSpPr/>
              <p:nvPr/>
            </p:nvGrpSpPr>
            <p:grpSpPr>
              <a:xfrm>
                <a:off x="6602384" y="2878587"/>
                <a:ext cx="471314" cy="454525"/>
                <a:chOff x="5638886" y="3187203"/>
                <a:chExt cx="471314" cy="454525"/>
              </a:xfrm>
            </p:grpSpPr>
            <p:sp>
              <p:nvSpPr>
                <p:cNvPr id="869" name="Cloud 86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0" name="Cloud 86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1" name="Cloud 87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2" name="Cloud 87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3" name="Cloud 87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4" name="Cloud 87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5" name="Cloud 87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6" name="Group 875"/>
              <p:cNvGrpSpPr/>
              <p:nvPr/>
            </p:nvGrpSpPr>
            <p:grpSpPr>
              <a:xfrm>
                <a:off x="6483094" y="3212773"/>
                <a:ext cx="471314" cy="454525"/>
                <a:chOff x="5638886" y="3187203"/>
                <a:chExt cx="471314" cy="454525"/>
              </a:xfrm>
            </p:grpSpPr>
            <p:sp>
              <p:nvSpPr>
                <p:cNvPr id="877" name="Cloud 87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8" name="Cloud 87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9" name="Cloud 87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0" name="Cloud 87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1" name="Cloud 88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2" name="Cloud 88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3" name="Cloud 88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84" name="Group 883"/>
              <p:cNvGrpSpPr/>
              <p:nvPr/>
            </p:nvGrpSpPr>
            <p:grpSpPr>
              <a:xfrm>
                <a:off x="6714295" y="3482631"/>
                <a:ext cx="471314" cy="454525"/>
                <a:chOff x="5638886" y="3187203"/>
                <a:chExt cx="471314" cy="454525"/>
              </a:xfrm>
            </p:grpSpPr>
            <p:sp>
              <p:nvSpPr>
                <p:cNvPr id="885" name="Cloud 88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6" name="Cloud 88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7" name="Cloud 88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8" name="Cloud 88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9" name="Cloud 88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0" name="Cloud 88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1" name="Cloud 89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92" name="Group 891"/>
              <p:cNvGrpSpPr/>
              <p:nvPr/>
            </p:nvGrpSpPr>
            <p:grpSpPr>
              <a:xfrm>
                <a:off x="6244030" y="3523686"/>
                <a:ext cx="471314" cy="454525"/>
                <a:chOff x="5638886" y="3187203"/>
                <a:chExt cx="471314" cy="454525"/>
              </a:xfrm>
            </p:grpSpPr>
            <p:sp>
              <p:nvSpPr>
                <p:cNvPr id="893" name="Cloud 89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4" name="Cloud 89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5" name="Cloud 89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6" name="Cloud 89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7" name="Cloud 89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8" name="Cloud 89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9" name="Cloud 89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00" name="Group 899"/>
              <p:cNvGrpSpPr/>
              <p:nvPr/>
            </p:nvGrpSpPr>
            <p:grpSpPr>
              <a:xfrm>
                <a:off x="5918319" y="3682698"/>
                <a:ext cx="471314" cy="454525"/>
                <a:chOff x="5638886" y="3187203"/>
                <a:chExt cx="471314" cy="454525"/>
              </a:xfrm>
            </p:grpSpPr>
            <p:sp>
              <p:nvSpPr>
                <p:cNvPr id="901" name="Cloud 90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2" name="Cloud 90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3" name="Cloud 90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4" name="Cloud 90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5" name="Cloud 90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6" name="Cloud 90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7" name="Cloud 90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08" name="Group 907"/>
              <p:cNvGrpSpPr/>
              <p:nvPr/>
            </p:nvGrpSpPr>
            <p:grpSpPr>
              <a:xfrm>
                <a:off x="5704035" y="3791679"/>
                <a:ext cx="471314" cy="454525"/>
                <a:chOff x="5638886" y="3187203"/>
                <a:chExt cx="471314" cy="454525"/>
              </a:xfrm>
            </p:grpSpPr>
            <p:sp>
              <p:nvSpPr>
                <p:cNvPr id="909" name="Cloud 90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0" name="Cloud 90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1" name="Cloud 91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2" name="Cloud 91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3" name="Cloud 91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4" name="Cloud 91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5" name="Cloud 91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16" name="Group 915"/>
              <p:cNvGrpSpPr/>
              <p:nvPr/>
            </p:nvGrpSpPr>
            <p:grpSpPr>
              <a:xfrm>
                <a:off x="5992271" y="3880291"/>
                <a:ext cx="471314" cy="454525"/>
                <a:chOff x="5638886" y="3187203"/>
                <a:chExt cx="471314" cy="454525"/>
              </a:xfrm>
            </p:grpSpPr>
            <p:sp>
              <p:nvSpPr>
                <p:cNvPr id="917" name="Cloud 91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8" name="Cloud 91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9" name="Cloud 91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0" name="Cloud 91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1" name="Cloud 92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2" name="Cloud 92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3" name="Cloud 92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24" name="Group 923"/>
              <p:cNvGrpSpPr/>
              <p:nvPr/>
            </p:nvGrpSpPr>
            <p:grpSpPr>
              <a:xfrm>
                <a:off x="6270680" y="3737168"/>
                <a:ext cx="471314" cy="454525"/>
                <a:chOff x="5638886" y="3187203"/>
                <a:chExt cx="471314" cy="454525"/>
              </a:xfrm>
            </p:grpSpPr>
            <p:sp>
              <p:nvSpPr>
                <p:cNvPr id="925" name="Cloud 92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6" name="Cloud 92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7" name="Cloud 92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8" name="Cloud 92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9" name="Cloud 92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0" name="Cloud 92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1" name="Cloud 93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32" name="Group 931"/>
              <p:cNvGrpSpPr/>
              <p:nvPr/>
            </p:nvGrpSpPr>
            <p:grpSpPr>
              <a:xfrm>
                <a:off x="6166526" y="3999562"/>
                <a:ext cx="471314" cy="454525"/>
                <a:chOff x="5638886" y="3187203"/>
                <a:chExt cx="471314" cy="454525"/>
              </a:xfrm>
            </p:grpSpPr>
            <p:sp>
              <p:nvSpPr>
                <p:cNvPr id="933" name="Cloud 93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4" name="Cloud 93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5" name="Cloud 93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6" name="Cloud 93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7" name="Cloud 93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8" name="Cloud 93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39" name="Cloud 93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0" name="Group 939"/>
              <p:cNvGrpSpPr/>
              <p:nvPr/>
            </p:nvGrpSpPr>
            <p:grpSpPr>
              <a:xfrm>
                <a:off x="6402183" y="4137253"/>
                <a:ext cx="471314" cy="454525"/>
                <a:chOff x="5638886" y="3187203"/>
                <a:chExt cx="471314" cy="454525"/>
              </a:xfrm>
            </p:grpSpPr>
            <p:sp>
              <p:nvSpPr>
                <p:cNvPr id="941" name="Cloud 94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2" name="Cloud 94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3" name="Cloud 94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4" name="Cloud 94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5" name="Cloud 94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6" name="Cloud 94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7" name="Cloud 94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48" name="Group 947"/>
              <p:cNvGrpSpPr/>
              <p:nvPr/>
            </p:nvGrpSpPr>
            <p:grpSpPr>
              <a:xfrm>
                <a:off x="6562562" y="3872341"/>
                <a:ext cx="471314" cy="454525"/>
                <a:chOff x="5638886" y="3187203"/>
                <a:chExt cx="471314" cy="454525"/>
              </a:xfrm>
            </p:grpSpPr>
            <p:sp>
              <p:nvSpPr>
                <p:cNvPr id="949" name="Cloud 94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0" name="Cloud 94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1" name="Cloud 95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2" name="Cloud 95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3" name="Cloud 95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4" name="Cloud 95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5" name="Cloud 95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56" name="Group 955"/>
              <p:cNvGrpSpPr/>
              <p:nvPr/>
            </p:nvGrpSpPr>
            <p:grpSpPr>
              <a:xfrm rot="18760807">
                <a:off x="6637840" y="3665607"/>
                <a:ext cx="471314" cy="454525"/>
                <a:chOff x="5638886" y="3187203"/>
                <a:chExt cx="471314" cy="454525"/>
              </a:xfrm>
            </p:grpSpPr>
            <p:sp>
              <p:nvSpPr>
                <p:cNvPr id="957" name="Cloud 95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8" name="Cloud 95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59" name="Cloud 95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0" name="Cloud 95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1" name="Cloud 96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2" name="Cloud 96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3" name="Cloud 96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64" name="Group 963"/>
              <p:cNvGrpSpPr/>
              <p:nvPr/>
            </p:nvGrpSpPr>
            <p:grpSpPr>
              <a:xfrm rot="18760807">
                <a:off x="6567605" y="4137176"/>
                <a:ext cx="471314" cy="454525"/>
                <a:chOff x="5638886" y="3187203"/>
                <a:chExt cx="471314" cy="454525"/>
              </a:xfrm>
            </p:grpSpPr>
            <p:sp>
              <p:nvSpPr>
                <p:cNvPr id="965" name="Cloud 964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6" name="Cloud 965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7" name="Cloud 966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8" name="Cloud 967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9" name="Cloud 968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0" name="Cloud 969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1" name="Cloud 970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72" name="Group 971"/>
              <p:cNvGrpSpPr/>
              <p:nvPr/>
            </p:nvGrpSpPr>
            <p:grpSpPr>
              <a:xfrm rot="18760807">
                <a:off x="6729009" y="3770298"/>
                <a:ext cx="471314" cy="454525"/>
                <a:chOff x="5638886" y="3187203"/>
                <a:chExt cx="471314" cy="454525"/>
              </a:xfrm>
            </p:grpSpPr>
            <p:sp>
              <p:nvSpPr>
                <p:cNvPr id="973" name="Cloud 972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4" name="Cloud 973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5" name="Cloud 974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6" name="Cloud 975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7" name="Cloud 976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8" name="Cloud 977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9" name="Cloud 978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80" name="Group 979"/>
              <p:cNvGrpSpPr/>
              <p:nvPr/>
            </p:nvGrpSpPr>
            <p:grpSpPr>
              <a:xfrm rot="18760807">
                <a:off x="6847368" y="1424742"/>
                <a:ext cx="471314" cy="454525"/>
                <a:chOff x="5638886" y="3187203"/>
                <a:chExt cx="471314" cy="454525"/>
              </a:xfrm>
            </p:grpSpPr>
            <p:sp>
              <p:nvSpPr>
                <p:cNvPr id="981" name="Cloud 980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2" name="Cloud 981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3" name="Cloud 982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4" name="Cloud 983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5" name="Cloud 984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6" name="Cloud 985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7" name="Cloud 986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88" name="Group 987"/>
              <p:cNvGrpSpPr/>
              <p:nvPr/>
            </p:nvGrpSpPr>
            <p:grpSpPr>
              <a:xfrm rot="18760807">
                <a:off x="6915829" y="1180922"/>
                <a:ext cx="471314" cy="454525"/>
                <a:chOff x="5638886" y="3187203"/>
                <a:chExt cx="471314" cy="454525"/>
              </a:xfrm>
            </p:grpSpPr>
            <p:sp>
              <p:nvSpPr>
                <p:cNvPr id="989" name="Cloud 988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0" name="Cloud 989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1" name="Cloud 990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2" name="Cloud 991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3" name="Cloud 992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4" name="Cloud 993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5" name="Cloud 994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96" name="Group 995"/>
              <p:cNvGrpSpPr/>
              <p:nvPr/>
            </p:nvGrpSpPr>
            <p:grpSpPr>
              <a:xfrm rot="18760807">
                <a:off x="5222023" y="1460449"/>
                <a:ext cx="471314" cy="454525"/>
                <a:chOff x="5638886" y="3187203"/>
                <a:chExt cx="471314" cy="454525"/>
              </a:xfrm>
            </p:grpSpPr>
            <p:sp>
              <p:nvSpPr>
                <p:cNvPr id="997" name="Cloud 996"/>
                <p:cNvSpPr/>
                <p:nvPr/>
              </p:nvSpPr>
              <p:spPr>
                <a:xfrm rot="4271364">
                  <a:off x="5638886" y="333079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8" name="Cloud 997"/>
                <p:cNvSpPr/>
                <p:nvPr/>
              </p:nvSpPr>
              <p:spPr>
                <a:xfrm rot="4271364">
                  <a:off x="5791286" y="318720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9" name="Cloud 998"/>
                <p:cNvSpPr/>
                <p:nvPr/>
              </p:nvSpPr>
              <p:spPr>
                <a:xfrm rot="4271364">
                  <a:off x="5776574" y="3291925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0" name="Cloud 999"/>
                <p:cNvSpPr/>
                <p:nvPr/>
              </p:nvSpPr>
              <p:spPr>
                <a:xfrm rot="4271364">
                  <a:off x="5807925" y="341873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1" name="Cloud 1000"/>
                <p:cNvSpPr/>
                <p:nvPr/>
              </p:nvSpPr>
              <p:spPr>
                <a:xfrm rot="4271364">
                  <a:off x="5943223" y="3299433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2" name="Cloud 1001"/>
                <p:cNvSpPr/>
                <p:nvPr/>
              </p:nvSpPr>
              <p:spPr>
                <a:xfrm rot="4271364">
                  <a:off x="5943223" y="340422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3" name="Cloud 1002"/>
                <p:cNvSpPr/>
                <p:nvPr/>
              </p:nvSpPr>
              <p:spPr>
                <a:xfrm rot="4271364">
                  <a:off x="5689251" y="347475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04" name="Group 1003"/>
              <p:cNvGrpSpPr/>
              <p:nvPr/>
            </p:nvGrpSpPr>
            <p:grpSpPr>
              <a:xfrm rot="2186906">
                <a:off x="3548617" y="3225999"/>
                <a:ext cx="1057399" cy="278554"/>
                <a:chOff x="3039496" y="1383362"/>
                <a:chExt cx="1057399" cy="278554"/>
              </a:xfrm>
            </p:grpSpPr>
            <p:sp>
              <p:nvSpPr>
                <p:cNvPr id="1005" name="Cloud 1004"/>
                <p:cNvSpPr/>
                <p:nvPr/>
              </p:nvSpPr>
              <p:spPr>
                <a:xfrm>
                  <a:off x="3929918" y="1383362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6" name="Cloud 1005"/>
                <p:cNvSpPr/>
                <p:nvPr/>
              </p:nvSpPr>
              <p:spPr>
                <a:xfrm>
                  <a:off x="3778602" y="141552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7" name="Cloud 1006"/>
                <p:cNvSpPr/>
                <p:nvPr/>
              </p:nvSpPr>
              <p:spPr>
                <a:xfrm>
                  <a:off x="3635874" y="144273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8" name="Cloud 1007"/>
                <p:cNvSpPr/>
                <p:nvPr/>
              </p:nvSpPr>
              <p:spPr>
                <a:xfrm>
                  <a:off x="3530642" y="142931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9" name="Cloud 1008"/>
                <p:cNvSpPr/>
                <p:nvPr/>
              </p:nvSpPr>
              <p:spPr>
                <a:xfrm>
                  <a:off x="3391292" y="1466590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0" name="Cloud 1009"/>
                <p:cNvSpPr/>
                <p:nvPr/>
              </p:nvSpPr>
              <p:spPr>
                <a:xfrm>
                  <a:off x="3039496" y="149493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1" name="Cloud 1010"/>
                <p:cNvSpPr/>
                <p:nvPr/>
              </p:nvSpPr>
              <p:spPr>
                <a:xfrm>
                  <a:off x="3135109" y="149493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2" name="Cloud 1011"/>
                <p:cNvSpPr/>
                <p:nvPr/>
              </p:nvSpPr>
              <p:spPr>
                <a:xfrm>
                  <a:off x="3254025" y="147709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13" name="Group 1012"/>
              <p:cNvGrpSpPr/>
              <p:nvPr/>
            </p:nvGrpSpPr>
            <p:grpSpPr>
              <a:xfrm rot="1918388">
                <a:off x="4527954" y="3648746"/>
                <a:ext cx="1057399" cy="278554"/>
                <a:chOff x="3039496" y="1383362"/>
                <a:chExt cx="1057399" cy="278554"/>
              </a:xfrm>
            </p:grpSpPr>
            <p:sp>
              <p:nvSpPr>
                <p:cNvPr id="1014" name="Cloud 1013"/>
                <p:cNvSpPr/>
                <p:nvPr/>
              </p:nvSpPr>
              <p:spPr>
                <a:xfrm>
                  <a:off x="3929918" y="1383362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5" name="Cloud 1014"/>
                <p:cNvSpPr/>
                <p:nvPr/>
              </p:nvSpPr>
              <p:spPr>
                <a:xfrm>
                  <a:off x="3778602" y="141552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6" name="Cloud 1015"/>
                <p:cNvSpPr/>
                <p:nvPr/>
              </p:nvSpPr>
              <p:spPr>
                <a:xfrm>
                  <a:off x="3635874" y="144273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7" name="Cloud 1016"/>
                <p:cNvSpPr/>
                <p:nvPr/>
              </p:nvSpPr>
              <p:spPr>
                <a:xfrm>
                  <a:off x="3530642" y="142931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8" name="Cloud 1017"/>
                <p:cNvSpPr/>
                <p:nvPr/>
              </p:nvSpPr>
              <p:spPr>
                <a:xfrm>
                  <a:off x="3391292" y="1466590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9" name="Cloud 1018"/>
                <p:cNvSpPr/>
                <p:nvPr/>
              </p:nvSpPr>
              <p:spPr>
                <a:xfrm>
                  <a:off x="3039496" y="149493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0" name="Cloud 1019"/>
                <p:cNvSpPr/>
                <p:nvPr/>
              </p:nvSpPr>
              <p:spPr>
                <a:xfrm>
                  <a:off x="3135109" y="149493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1" name="Cloud 1020"/>
                <p:cNvSpPr/>
                <p:nvPr/>
              </p:nvSpPr>
              <p:spPr>
                <a:xfrm>
                  <a:off x="3254025" y="147709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22" name="Group 1021"/>
              <p:cNvGrpSpPr/>
              <p:nvPr/>
            </p:nvGrpSpPr>
            <p:grpSpPr>
              <a:xfrm rot="1918388">
                <a:off x="5443679" y="4071490"/>
                <a:ext cx="1057399" cy="278554"/>
                <a:chOff x="3039496" y="1383362"/>
                <a:chExt cx="1057399" cy="278554"/>
              </a:xfrm>
            </p:grpSpPr>
            <p:sp>
              <p:nvSpPr>
                <p:cNvPr id="1023" name="Cloud 1022"/>
                <p:cNvSpPr/>
                <p:nvPr/>
              </p:nvSpPr>
              <p:spPr>
                <a:xfrm>
                  <a:off x="3929918" y="1383362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4" name="Cloud 1023"/>
                <p:cNvSpPr/>
                <p:nvPr/>
              </p:nvSpPr>
              <p:spPr>
                <a:xfrm>
                  <a:off x="3778602" y="141552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5" name="Cloud 1024"/>
                <p:cNvSpPr/>
                <p:nvPr/>
              </p:nvSpPr>
              <p:spPr>
                <a:xfrm>
                  <a:off x="3635874" y="144273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6" name="Cloud 1025"/>
                <p:cNvSpPr/>
                <p:nvPr/>
              </p:nvSpPr>
              <p:spPr>
                <a:xfrm>
                  <a:off x="3530642" y="142931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7" name="Cloud 1026"/>
                <p:cNvSpPr/>
                <p:nvPr/>
              </p:nvSpPr>
              <p:spPr>
                <a:xfrm>
                  <a:off x="3391292" y="1466590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8" name="Cloud 1027"/>
                <p:cNvSpPr/>
                <p:nvPr/>
              </p:nvSpPr>
              <p:spPr>
                <a:xfrm>
                  <a:off x="3039496" y="149493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9" name="Cloud 1028"/>
                <p:cNvSpPr/>
                <p:nvPr/>
              </p:nvSpPr>
              <p:spPr>
                <a:xfrm>
                  <a:off x="3135109" y="149493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0" name="Cloud 1029"/>
                <p:cNvSpPr/>
                <p:nvPr/>
              </p:nvSpPr>
              <p:spPr>
                <a:xfrm>
                  <a:off x="3254025" y="147709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31" name="Group 1030"/>
              <p:cNvGrpSpPr/>
              <p:nvPr/>
            </p:nvGrpSpPr>
            <p:grpSpPr>
              <a:xfrm rot="1918388">
                <a:off x="5922082" y="4281658"/>
                <a:ext cx="1057399" cy="278554"/>
                <a:chOff x="3039496" y="1383362"/>
                <a:chExt cx="1057399" cy="278554"/>
              </a:xfrm>
            </p:grpSpPr>
            <p:sp>
              <p:nvSpPr>
                <p:cNvPr id="1032" name="Cloud 1031"/>
                <p:cNvSpPr/>
                <p:nvPr/>
              </p:nvSpPr>
              <p:spPr>
                <a:xfrm>
                  <a:off x="3929918" y="1383362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3" name="Cloud 1032"/>
                <p:cNvSpPr/>
                <p:nvPr/>
              </p:nvSpPr>
              <p:spPr>
                <a:xfrm>
                  <a:off x="3778602" y="1415521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4" name="Cloud 1033"/>
                <p:cNvSpPr/>
                <p:nvPr/>
              </p:nvSpPr>
              <p:spPr>
                <a:xfrm>
                  <a:off x="3635874" y="1442736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5" name="Cloud 1034"/>
                <p:cNvSpPr/>
                <p:nvPr/>
              </p:nvSpPr>
              <p:spPr>
                <a:xfrm>
                  <a:off x="3530642" y="142931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6" name="Cloud 1035"/>
                <p:cNvSpPr/>
                <p:nvPr/>
              </p:nvSpPr>
              <p:spPr>
                <a:xfrm>
                  <a:off x="3391292" y="1466590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7" name="Cloud 1036"/>
                <p:cNvSpPr/>
                <p:nvPr/>
              </p:nvSpPr>
              <p:spPr>
                <a:xfrm>
                  <a:off x="3039496" y="1494939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8" name="Cloud 1037"/>
                <p:cNvSpPr/>
                <p:nvPr/>
              </p:nvSpPr>
              <p:spPr>
                <a:xfrm>
                  <a:off x="3135109" y="149493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9" name="Cloud 1038"/>
                <p:cNvSpPr/>
                <p:nvPr/>
              </p:nvSpPr>
              <p:spPr>
                <a:xfrm>
                  <a:off x="3254025" y="1477098"/>
                  <a:ext cx="166977" cy="166977"/>
                </a:xfrm>
                <a:prstGeom prst="cloud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3026230" y="740229"/>
                <a:ext cx="5018313" cy="3875314"/>
                <a:chOff x="3026230" y="740229"/>
                <a:chExt cx="5018313" cy="3875314"/>
              </a:xfrm>
            </p:grpSpPr>
            <p:grpSp>
              <p:nvGrpSpPr>
                <p:cNvPr id="24" name="Group 23"/>
                <p:cNvGrpSpPr/>
                <p:nvPr/>
              </p:nvGrpSpPr>
              <p:grpSpPr>
                <a:xfrm>
                  <a:off x="3026230" y="740229"/>
                  <a:ext cx="5018313" cy="3875314"/>
                  <a:chOff x="3026230" y="740229"/>
                  <a:chExt cx="5018313" cy="3875314"/>
                </a:xfrm>
              </p:grpSpPr>
              <p:sp>
                <p:nvSpPr>
                  <p:cNvPr id="6" name="Freeform 5"/>
                  <p:cNvSpPr/>
                  <p:nvPr/>
                </p:nvSpPr>
                <p:spPr>
                  <a:xfrm>
                    <a:off x="7151914" y="740229"/>
                    <a:ext cx="892629" cy="3331028"/>
                  </a:xfrm>
                  <a:custGeom>
                    <a:avLst/>
                    <a:gdLst>
                      <a:gd name="connsiteX0" fmla="*/ 337457 w 892629"/>
                      <a:gd name="connsiteY0" fmla="*/ 0 h 3331028"/>
                      <a:gd name="connsiteX1" fmla="*/ 326572 w 892629"/>
                      <a:gd name="connsiteY1" fmla="*/ 402771 h 3331028"/>
                      <a:gd name="connsiteX2" fmla="*/ 195943 w 892629"/>
                      <a:gd name="connsiteY2" fmla="*/ 1001485 h 3331028"/>
                      <a:gd name="connsiteX3" fmla="*/ 32657 w 892629"/>
                      <a:gd name="connsiteY3" fmla="*/ 1687285 h 3331028"/>
                      <a:gd name="connsiteX4" fmla="*/ 0 w 892629"/>
                      <a:gd name="connsiteY4" fmla="*/ 1937657 h 3331028"/>
                      <a:gd name="connsiteX5" fmla="*/ 119743 w 892629"/>
                      <a:gd name="connsiteY5" fmla="*/ 2547257 h 3331028"/>
                      <a:gd name="connsiteX6" fmla="*/ 283029 w 892629"/>
                      <a:gd name="connsiteY6" fmla="*/ 2830285 h 3331028"/>
                      <a:gd name="connsiteX7" fmla="*/ 511629 w 892629"/>
                      <a:gd name="connsiteY7" fmla="*/ 3167742 h 3331028"/>
                      <a:gd name="connsiteX8" fmla="*/ 892629 w 892629"/>
                      <a:gd name="connsiteY8" fmla="*/ 3331028 h 33310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92629" h="3331028">
                        <a:moveTo>
                          <a:pt x="337457" y="0"/>
                        </a:moveTo>
                        <a:lnTo>
                          <a:pt x="326572" y="402771"/>
                        </a:lnTo>
                        <a:lnTo>
                          <a:pt x="195943" y="1001485"/>
                        </a:lnTo>
                        <a:lnTo>
                          <a:pt x="32657" y="1687285"/>
                        </a:lnTo>
                        <a:lnTo>
                          <a:pt x="0" y="1937657"/>
                        </a:lnTo>
                        <a:lnTo>
                          <a:pt x="119743" y="2547257"/>
                        </a:lnTo>
                        <a:lnTo>
                          <a:pt x="283029" y="2830285"/>
                        </a:lnTo>
                        <a:lnTo>
                          <a:pt x="511629" y="3167742"/>
                        </a:lnTo>
                        <a:lnTo>
                          <a:pt x="892629" y="3331028"/>
                        </a:lnTo>
                      </a:path>
                    </a:pathLst>
                  </a:custGeom>
                  <a:noFill/>
                  <a:ln w="5715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" name="Freeform 9"/>
                  <p:cNvSpPr/>
                  <p:nvPr/>
                </p:nvSpPr>
                <p:spPr>
                  <a:xfrm>
                    <a:off x="5301344" y="1219200"/>
                    <a:ext cx="2133762" cy="1600200"/>
                  </a:xfrm>
                  <a:custGeom>
                    <a:avLst/>
                    <a:gdLst>
                      <a:gd name="connsiteX0" fmla="*/ 2079171 w 2079171"/>
                      <a:gd name="connsiteY0" fmla="*/ 76200 h 1600200"/>
                      <a:gd name="connsiteX1" fmla="*/ 1719943 w 2079171"/>
                      <a:gd name="connsiteY1" fmla="*/ 0 h 1600200"/>
                      <a:gd name="connsiteX2" fmla="*/ 1469571 w 2079171"/>
                      <a:gd name="connsiteY2" fmla="*/ 32657 h 1600200"/>
                      <a:gd name="connsiteX3" fmla="*/ 1164771 w 2079171"/>
                      <a:gd name="connsiteY3" fmla="*/ 141514 h 1600200"/>
                      <a:gd name="connsiteX4" fmla="*/ 968828 w 2079171"/>
                      <a:gd name="connsiteY4" fmla="*/ 228600 h 1600200"/>
                      <a:gd name="connsiteX5" fmla="*/ 348343 w 2079171"/>
                      <a:gd name="connsiteY5" fmla="*/ 283029 h 1600200"/>
                      <a:gd name="connsiteX6" fmla="*/ 0 w 2079171"/>
                      <a:gd name="connsiteY6" fmla="*/ 337457 h 1600200"/>
                      <a:gd name="connsiteX7" fmla="*/ 32657 w 2079171"/>
                      <a:gd name="connsiteY7" fmla="*/ 478971 h 1600200"/>
                      <a:gd name="connsiteX8" fmla="*/ 97971 w 2079171"/>
                      <a:gd name="connsiteY8" fmla="*/ 576943 h 1600200"/>
                      <a:gd name="connsiteX9" fmla="*/ 174171 w 2079171"/>
                      <a:gd name="connsiteY9" fmla="*/ 664029 h 1600200"/>
                      <a:gd name="connsiteX10" fmla="*/ 261257 w 2079171"/>
                      <a:gd name="connsiteY10" fmla="*/ 925286 h 1600200"/>
                      <a:gd name="connsiteX11" fmla="*/ 261257 w 2079171"/>
                      <a:gd name="connsiteY11" fmla="*/ 1121229 h 1600200"/>
                      <a:gd name="connsiteX12" fmla="*/ 348343 w 2079171"/>
                      <a:gd name="connsiteY12" fmla="*/ 1262743 h 1600200"/>
                      <a:gd name="connsiteX13" fmla="*/ 685800 w 2079171"/>
                      <a:gd name="connsiteY13" fmla="*/ 1600200 h 1600200"/>
                      <a:gd name="connsiteX14" fmla="*/ 1121228 w 2079171"/>
                      <a:gd name="connsiteY14" fmla="*/ 1578429 h 1600200"/>
                      <a:gd name="connsiteX15" fmla="*/ 1262743 w 2079171"/>
                      <a:gd name="connsiteY15" fmla="*/ 1567543 h 1600200"/>
                      <a:gd name="connsiteX16" fmla="*/ 1513114 w 2079171"/>
                      <a:gd name="connsiteY16" fmla="*/ 1469571 h 1600200"/>
                      <a:gd name="connsiteX17" fmla="*/ 1545771 w 2079171"/>
                      <a:gd name="connsiteY17" fmla="*/ 1066800 h 1600200"/>
                      <a:gd name="connsiteX18" fmla="*/ 1524000 w 2079171"/>
                      <a:gd name="connsiteY18" fmla="*/ 762000 h 1600200"/>
                      <a:gd name="connsiteX19" fmla="*/ 1230086 w 2079171"/>
                      <a:gd name="connsiteY19" fmla="*/ 141514 h 1600200"/>
                      <a:gd name="connsiteX0" fmla="*/ 2133762 w 2133762"/>
                      <a:gd name="connsiteY0" fmla="*/ 85298 h 1600200"/>
                      <a:gd name="connsiteX1" fmla="*/ 1719943 w 2133762"/>
                      <a:gd name="connsiteY1" fmla="*/ 0 h 1600200"/>
                      <a:gd name="connsiteX2" fmla="*/ 1469571 w 2133762"/>
                      <a:gd name="connsiteY2" fmla="*/ 32657 h 1600200"/>
                      <a:gd name="connsiteX3" fmla="*/ 1164771 w 2133762"/>
                      <a:gd name="connsiteY3" fmla="*/ 141514 h 1600200"/>
                      <a:gd name="connsiteX4" fmla="*/ 968828 w 2133762"/>
                      <a:gd name="connsiteY4" fmla="*/ 228600 h 1600200"/>
                      <a:gd name="connsiteX5" fmla="*/ 348343 w 2133762"/>
                      <a:gd name="connsiteY5" fmla="*/ 283029 h 1600200"/>
                      <a:gd name="connsiteX6" fmla="*/ 0 w 2133762"/>
                      <a:gd name="connsiteY6" fmla="*/ 337457 h 1600200"/>
                      <a:gd name="connsiteX7" fmla="*/ 32657 w 2133762"/>
                      <a:gd name="connsiteY7" fmla="*/ 478971 h 1600200"/>
                      <a:gd name="connsiteX8" fmla="*/ 97971 w 2133762"/>
                      <a:gd name="connsiteY8" fmla="*/ 576943 h 1600200"/>
                      <a:gd name="connsiteX9" fmla="*/ 174171 w 2133762"/>
                      <a:gd name="connsiteY9" fmla="*/ 664029 h 1600200"/>
                      <a:gd name="connsiteX10" fmla="*/ 261257 w 2133762"/>
                      <a:gd name="connsiteY10" fmla="*/ 925286 h 1600200"/>
                      <a:gd name="connsiteX11" fmla="*/ 261257 w 2133762"/>
                      <a:gd name="connsiteY11" fmla="*/ 1121229 h 1600200"/>
                      <a:gd name="connsiteX12" fmla="*/ 348343 w 2133762"/>
                      <a:gd name="connsiteY12" fmla="*/ 1262743 h 1600200"/>
                      <a:gd name="connsiteX13" fmla="*/ 685800 w 2133762"/>
                      <a:gd name="connsiteY13" fmla="*/ 1600200 h 1600200"/>
                      <a:gd name="connsiteX14" fmla="*/ 1121228 w 2133762"/>
                      <a:gd name="connsiteY14" fmla="*/ 1578429 h 1600200"/>
                      <a:gd name="connsiteX15" fmla="*/ 1262743 w 2133762"/>
                      <a:gd name="connsiteY15" fmla="*/ 1567543 h 1600200"/>
                      <a:gd name="connsiteX16" fmla="*/ 1513114 w 2133762"/>
                      <a:gd name="connsiteY16" fmla="*/ 1469571 h 1600200"/>
                      <a:gd name="connsiteX17" fmla="*/ 1545771 w 2133762"/>
                      <a:gd name="connsiteY17" fmla="*/ 1066800 h 1600200"/>
                      <a:gd name="connsiteX18" fmla="*/ 1524000 w 2133762"/>
                      <a:gd name="connsiteY18" fmla="*/ 762000 h 1600200"/>
                      <a:gd name="connsiteX19" fmla="*/ 1230086 w 2133762"/>
                      <a:gd name="connsiteY19" fmla="*/ 141514 h 1600200"/>
                      <a:gd name="connsiteX0" fmla="*/ 2133762 w 2133762"/>
                      <a:gd name="connsiteY0" fmla="*/ 85298 h 1600200"/>
                      <a:gd name="connsiteX1" fmla="*/ 1719943 w 2133762"/>
                      <a:gd name="connsiteY1" fmla="*/ 0 h 1600200"/>
                      <a:gd name="connsiteX2" fmla="*/ 1469571 w 2133762"/>
                      <a:gd name="connsiteY2" fmla="*/ 32657 h 1600200"/>
                      <a:gd name="connsiteX3" fmla="*/ 1164771 w 2133762"/>
                      <a:gd name="connsiteY3" fmla="*/ 141514 h 1600200"/>
                      <a:gd name="connsiteX4" fmla="*/ 952926 w 2133762"/>
                      <a:gd name="connsiteY4" fmla="*/ 172941 h 1600200"/>
                      <a:gd name="connsiteX5" fmla="*/ 348343 w 2133762"/>
                      <a:gd name="connsiteY5" fmla="*/ 283029 h 1600200"/>
                      <a:gd name="connsiteX6" fmla="*/ 0 w 2133762"/>
                      <a:gd name="connsiteY6" fmla="*/ 337457 h 1600200"/>
                      <a:gd name="connsiteX7" fmla="*/ 32657 w 2133762"/>
                      <a:gd name="connsiteY7" fmla="*/ 478971 h 1600200"/>
                      <a:gd name="connsiteX8" fmla="*/ 97971 w 2133762"/>
                      <a:gd name="connsiteY8" fmla="*/ 576943 h 1600200"/>
                      <a:gd name="connsiteX9" fmla="*/ 174171 w 2133762"/>
                      <a:gd name="connsiteY9" fmla="*/ 664029 h 1600200"/>
                      <a:gd name="connsiteX10" fmla="*/ 261257 w 2133762"/>
                      <a:gd name="connsiteY10" fmla="*/ 925286 h 1600200"/>
                      <a:gd name="connsiteX11" fmla="*/ 261257 w 2133762"/>
                      <a:gd name="connsiteY11" fmla="*/ 1121229 h 1600200"/>
                      <a:gd name="connsiteX12" fmla="*/ 348343 w 2133762"/>
                      <a:gd name="connsiteY12" fmla="*/ 1262743 h 1600200"/>
                      <a:gd name="connsiteX13" fmla="*/ 685800 w 2133762"/>
                      <a:gd name="connsiteY13" fmla="*/ 1600200 h 1600200"/>
                      <a:gd name="connsiteX14" fmla="*/ 1121228 w 2133762"/>
                      <a:gd name="connsiteY14" fmla="*/ 1578429 h 1600200"/>
                      <a:gd name="connsiteX15" fmla="*/ 1262743 w 2133762"/>
                      <a:gd name="connsiteY15" fmla="*/ 1567543 h 1600200"/>
                      <a:gd name="connsiteX16" fmla="*/ 1513114 w 2133762"/>
                      <a:gd name="connsiteY16" fmla="*/ 1469571 h 1600200"/>
                      <a:gd name="connsiteX17" fmla="*/ 1545771 w 2133762"/>
                      <a:gd name="connsiteY17" fmla="*/ 1066800 h 1600200"/>
                      <a:gd name="connsiteX18" fmla="*/ 1524000 w 2133762"/>
                      <a:gd name="connsiteY18" fmla="*/ 762000 h 1600200"/>
                      <a:gd name="connsiteX19" fmla="*/ 1230086 w 2133762"/>
                      <a:gd name="connsiteY19" fmla="*/ 141514 h 1600200"/>
                      <a:gd name="connsiteX0" fmla="*/ 2133762 w 2133762"/>
                      <a:gd name="connsiteY0" fmla="*/ 85298 h 1600200"/>
                      <a:gd name="connsiteX1" fmla="*/ 1719943 w 2133762"/>
                      <a:gd name="connsiteY1" fmla="*/ 0 h 1600200"/>
                      <a:gd name="connsiteX2" fmla="*/ 1469571 w 2133762"/>
                      <a:gd name="connsiteY2" fmla="*/ 32657 h 1600200"/>
                      <a:gd name="connsiteX3" fmla="*/ 1188625 w 2133762"/>
                      <a:gd name="connsiteY3" fmla="*/ 77903 h 1600200"/>
                      <a:gd name="connsiteX4" fmla="*/ 952926 w 2133762"/>
                      <a:gd name="connsiteY4" fmla="*/ 172941 h 1600200"/>
                      <a:gd name="connsiteX5" fmla="*/ 348343 w 2133762"/>
                      <a:gd name="connsiteY5" fmla="*/ 283029 h 1600200"/>
                      <a:gd name="connsiteX6" fmla="*/ 0 w 2133762"/>
                      <a:gd name="connsiteY6" fmla="*/ 337457 h 1600200"/>
                      <a:gd name="connsiteX7" fmla="*/ 32657 w 2133762"/>
                      <a:gd name="connsiteY7" fmla="*/ 478971 h 1600200"/>
                      <a:gd name="connsiteX8" fmla="*/ 97971 w 2133762"/>
                      <a:gd name="connsiteY8" fmla="*/ 576943 h 1600200"/>
                      <a:gd name="connsiteX9" fmla="*/ 174171 w 2133762"/>
                      <a:gd name="connsiteY9" fmla="*/ 664029 h 1600200"/>
                      <a:gd name="connsiteX10" fmla="*/ 261257 w 2133762"/>
                      <a:gd name="connsiteY10" fmla="*/ 925286 h 1600200"/>
                      <a:gd name="connsiteX11" fmla="*/ 261257 w 2133762"/>
                      <a:gd name="connsiteY11" fmla="*/ 1121229 h 1600200"/>
                      <a:gd name="connsiteX12" fmla="*/ 348343 w 2133762"/>
                      <a:gd name="connsiteY12" fmla="*/ 1262743 h 1600200"/>
                      <a:gd name="connsiteX13" fmla="*/ 685800 w 2133762"/>
                      <a:gd name="connsiteY13" fmla="*/ 1600200 h 1600200"/>
                      <a:gd name="connsiteX14" fmla="*/ 1121228 w 2133762"/>
                      <a:gd name="connsiteY14" fmla="*/ 1578429 h 1600200"/>
                      <a:gd name="connsiteX15" fmla="*/ 1262743 w 2133762"/>
                      <a:gd name="connsiteY15" fmla="*/ 1567543 h 1600200"/>
                      <a:gd name="connsiteX16" fmla="*/ 1513114 w 2133762"/>
                      <a:gd name="connsiteY16" fmla="*/ 1469571 h 1600200"/>
                      <a:gd name="connsiteX17" fmla="*/ 1545771 w 2133762"/>
                      <a:gd name="connsiteY17" fmla="*/ 1066800 h 1600200"/>
                      <a:gd name="connsiteX18" fmla="*/ 1524000 w 2133762"/>
                      <a:gd name="connsiteY18" fmla="*/ 762000 h 1600200"/>
                      <a:gd name="connsiteX19" fmla="*/ 1230086 w 2133762"/>
                      <a:gd name="connsiteY19" fmla="*/ 141514 h 1600200"/>
                      <a:gd name="connsiteX0" fmla="*/ 2133762 w 2133762"/>
                      <a:gd name="connsiteY0" fmla="*/ 85298 h 1600200"/>
                      <a:gd name="connsiteX1" fmla="*/ 1719943 w 2133762"/>
                      <a:gd name="connsiteY1" fmla="*/ 0 h 1600200"/>
                      <a:gd name="connsiteX2" fmla="*/ 1469571 w 2133762"/>
                      <a:gd name="connsiteY2" fmla="*/ 32657 h 1600200"/>
                      <a:gd name="connsiteX3" fmla="*/ 1188625 w 2133762"/>
                      <a:gd name="connsiteY3" fmla="*/ 77903 h 1600200"/>
                      <a:gd name="connsiteX4" fmla="*/ 952926 w 2133762"/>
                      <a:gd name="connsiteY4" fmla="*/ 172941 h 1600200"/>
                      <a:gd name="connsiteX5" fmla="*/ 348343 w 2133762"/>
                      <a:gd name="connsiteY5" fmla="*/ 283029 h 1600200"/>
                      <a:gd name="connsiteX6" fmla="*/ 0 w 2133762"/>
                      <a:gd name="connsiteY6" fmla="*/ 337457 h 1600200"/>
                      <a:gd name="connsiteX7" fmla="*/ 32657 w 2133762"/>
                      <a:gd name="connsiteY7" fmla="*/ 478971 h 1600200"/>
                      <a:gd name="connsiteX8" fmla="*/ 97971 w 2133762"/>
                      <a:gd name="connsiteY8" fmla="*/ 576943 h 1600200"/>
                      <a:gd name="connsiteX9" fmla="*/ 174171 w 2133762"/>
                      <a:gd name="connsiteY9" fmla="*/ 664029 h 1600200"/>
                      <a:gd name="connsiteX10" fmla="*/ 261257 w 2133762"/>
                      <a:gd name="connsiteY10" fmla="*/ 925286 h 1600200"/>
                      <a:gd name="connsiteX11" fmla="*/ 261257 w 2133762"/>
                      <a:gd name="connsiteY11" fmla="*/ 1121229 h 1600200"/>
                      <a:gd name="connsiteX12" fmla="*/ 348343 w 2133762"/>
                      <a:gd name="connsiteY12" fmla="*/ 1262743 h 1600200"/>
                      <a:gd name="connsiteX13" fmla="*/ 685800 w 2133762"/>
                      <a:gd name="connsiteY13" fmla="*/ 1600200 h 1600200"/>
                      <a:gd name="connsiteX14" fmla="*/ 1121228 w 2133762"/>
                      <a:gd name="connsiteY14" fmla="*/ 1578429 h 1600200"/>
                      <a:gd name="connsiteX15" fmla="*/ 1262743 w 2133762"/>
                      <a:gd name="connsiteY15" fmla="*/ 1567543 h 1600200"/>
                      <a:gd name="connsiteX16" fmla="*/ 1513114 w 2133762"/>
                      <a:gd name="connsiteY16" fmla="*/ 1469571 h 1600200"/>
                      <a:gd name="connsiteX17" fmla="*/ 1545771 w 2133762"/>
                      <a:gd name="connsiteY17" fmla="*/ 1066800 h 1600200"/>
                      <a:gd name="connsiteX18" fmla="*/ 1524000 w 2133762"/>
                      <a:gd name="connsiteY18" fmla="*/ 762000 h 1600200"/>
                      <a:gd name="connsiteX19" fmla="*/ 1190330 w 2133762"/>
                      <a:gd name="connsiteY19" fmla="*/ 77904 h 1600200"/>
                      <a:gd name="connsiteX0" fmla="*/ 2133762 w 2133762"/>
                      <a:gd name="connsiteY0" fmla="*/ 85298 h 1600200"/>
                      <a:gd name="connsiteX1" fmla="*/ 1719943 w 2133762"/>
                      <a:gd name="connsiteY1" fmla="*/ 0 h 1600200"/>
                      <a:gd name="connsiteX2" fmla="*/ 1469571 w 2133762"/>
                      <a:gd name="connsiteY2" fmla="*/ 32657 h 1600200"/>
                      <a:gd name="connsiteX3" fmla="*/ 1188625 w 2133762"/>
                      <a:gd name="connsiteY3" fmla="*/ 77903 h 1600200"/>
                      <a:gd name="connsiteX4" fmla="*/ 897267 w 2133762"/>
                      <a:gd name="connsiteY4" fmla="*/ 172941 h 1600200"/>
                      <a:gd name="connsiteX5" fmla="*/ 348343 w 2133762"/>
                      <a:gd name="connsiteY5" fmla="*/ 283029 h 1600200"/>
                      <a:gd name="connsiteX6" fmla="*/ 0 w 2133762"/>
                      <a:gd name="connsiteY6" fmla="*/ 337457 h 1600200"/>
                      <a:gd name="connsiteX7" fmla="*/ 32657 w 2133762"/>
                      <a:gd name="connsiteY7" fmla="*/ 478971 h 1600200"/>
                      <a:gd name="connsiteX8" fmla="*/ 97971 w 2133762"/>
                      <a:gd name="connsiteY8" fmla="*/ 576943 h 1600200"/>
                      <a:gd name="connsiteX9" fmla="*/ 174171 w 2133762"/>
                      <a:gd name="connsiteY9" fmla="*/ 664029 h 1600200"/>
                      <a:gd name="connsiteX10" fmla="*/ 261257 w 2133762"/>
                      <a:gd name="connsiteY10" fmla="*/ 925286 h 1600200"/>
                      <a:gd name="connsiteX11" fmla="*/ 261257 w 2133762"/>
                      <a:gd name="connsiteY11" fmla="*/ 1121229 h 1600200"/>
                      <a:gd name="connsiteX12" fmla="*/ 348343 w 2133762"/>
                      <a:gd name="connsiteY12" fmla="*/ 1262743 h 1600200"/>
                      <a:gd name="connsiteX13" fmla="*/ 685800 w 2133762"/>
                      <a:gd name="connsiteY13" fmla="*/ 1600200 h 1600200"/>
                      <a:gd name="connsiteX14" fmla="*/ 1121228 w 2133762"/>
                      <a:gd name="connsiteY14" fmla="*/ 1578429 h 1600200"/>
                      <a:gd name="connsiteX15" fmla="*/ 1262743 w 2133762"/>
                      <a:gd name="connsiteY15" fmla="*/ 1567543 h 1600200"/>
                      <a:gd name="connsiteX16" fmla="*/ 1513114 w 2133762"/>
                      <a:gd name="connsiteY16" fmla="*/ 1469571 h 1600200"/>
                      <a:gd name="connsiteX17" fmla="*/ 1545771 w 2133762"/>
                      <a:gd name="connsiteY17" fmla="*/ 1066800 h 1600200"/>
                      <a:gd name="connsiteX18" fmla="*/ 1524000 w 2133762"/>
                      <a:gd name="connsiteY18" fmla="*/ 762000 h 1600200"/>
                      <a:gd name="connsiteX19" fmla="*/ 1190330 w 2133762"/>
                      <a:gd name="connsiteY19" fmla="*/ 77904 h 1600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133762" h="1600200">
                        <a:moveTo>
                          <a:pt x="2133762" y="85298"/>
                        </a:moveTo>
                        <a:lnTo>
                          <a:pt x="1719943" y="0"/>
                        </a:lnTo>
                        <a:lnTo>
                          <a:pt x="1469571" y="32657"/>
                        </a:lnTo>
                        <a:lnTo>
                          <a:pt x="1188625" y="77903"/>
                        </a:lnTo>
                        <a:lnTo>
                          <a:pt x="897267" y="172941"/>
                        </a:lnTo>
                        <a:lnTo>
                          <a:pt x="348343" y="283029"/>
                        </a:lnTo>
                        <a:lnTo>
                          <a:pt x="0" y="337457"/>
                        </a:lnTo>
                        <a:lnTo>
                          <a:pt x="32657" y="478971"/>
                        </a:lnTo>
                        <a:lnTo>
                          <a:pt x="97971" y="576943"/>
                        </a:lnTo>
                        <a:lnTo>
                          <a:pt x="174171" y="664029"/>
                        </a:lnTo>
                        <a:lnTo>
                          <a:pt x="261257" y="925286"/>
                        </a:lnTo>
                        <a:lnTo>
                          <a:pt x="261257" y="1121229"/>
                        </a:lnTo>
                        <a:lnTo>
                          <a:pt x="348343" y="1262743"/>
                        </a:lnTo>
                        <a:lnTo>
                          <a:pt x="685800" y="1600200"/>
                        </a:lnTo>
                        <a:lnTo>
                          <a:pt x="1121228" y="1578429"/>
                        </a:lnTo>
                        <a:lnTo>
                          <a:pt x="1262743" y="1567543"/>
                        </a:lnTo>
                        <a:lnTo>
                          <a:pt x="1513114" y="1469571"/>
                        </a:lnTo>
                        <a:lnTo>
                          <a:pt x="1545771" y="1066800"/>
                        </a:lnTo>
                        <a:lnTo>
                          <a:pt x="1524000" y="762000"/>
                        </a:lnTo>
                        <a:lnTo>
                          <a:pt x="1190330" y="77904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" name="Freeform 10"/>
                  <p:cNvSpPr/>
                  <p:nvPr/>
                </p:nvSpPr>
                <p:spPr>
                  <a:xfrm>
                    <a:off x="6115689" y="1403026"/>
                    <a:ext cx="690645" cy="1212307"/>
                  </a:xfrm>
                  <a:custGeom>
                    <a:avLst/>
                    <a:gdLst>
                      <a:gd name="connsiteX0" fmla="*/ 0 w 653143"/>
                      <a:gd name="connsiteY0" fmla="*/ 0 h 1143000"/>
                      <a:gd name="connsiteX1" fmla="*/ 544286 w 653143"/>
                      <a:gd name="connsiteY1" fmla="*/ 1045028 h 1143000"/>
                      <a:gd name="connsiteX2" fmla="*/ 653143 w 653143"/>
                      <a:gd name="connsiteY2" fmla="*/ 1143000 h 1143000"/>
                      <a:gd name="connsiteX0" fmla="*/ 0 w 666791"/>
                      <a:gd name="connsiteY0" fmla="*/ 0 h 1156648"/>
                      <a:gd name="connsiteX1" fmla="*/ 544286 w 666791"/>
                      <a:gd name="connsiteY1" fmla="*/ 1045028 h 1156648"/>
                      <a:gd name="connsiteX2" fmla="*/ 666791 w 666791"/>
                      <a:gd name="connsiteY2" fmla="*/ 1156648 h 1156648"/>
                      <a:gd name="connsiteX0" fmla="*/ 0 w 690645"/>
                      <a:gd name="connsiteY0" fmla="*/ 0 h 1212307"/>
                      <a:gd name="connsiteX1" fmla="*/ 568140 w 690645"/>
                      <a:gd name="connsiteY1" fmla="*/ 1100687 h 1212307"/>
                      <a:gd name="connsiteX2" fmla="*/ 690645 w 690645"/>
                      <a:gd name="connsiteY2" fmla="*/ 1212307 h 12123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690645" h="1212307">
                        <a:moveTo>
                          <a:pt x="0" y="0"/>
                        </a:moveTo>
                        <a:lnTo>
                          <a:pt x="568140" y="1100687"/>
                        </a:lnTo>
                        <a:lnTo>
                          <a:pt x="690645" y="1212307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" name="Freeform 11"/>
                  <p:cNvSpPr/>
                  <p:nvPr/>
                </p:nvSpPr>
                <p:spPr>
                  <a:xfrm>
                    <a:off x="3243943" y="1273629"/>
                    <a:ext cx="3066034" cy="1012371"/>
                  </a:xfrm>
                  <a:custGeom>
                    <a:avLst/>
                    <a:gdLst>
                      <a:gd name="connsiteX0" fmla="*/ 3102428 w 3102428"/>
                      <a:gd name="connsiteY0" fmla="*/ 500742 h 1012371"/>
                      <a:gd name="connsiteX1" fmla="*/ 2286000 w 3102428"/>
                      <a:gd name="connsiteY1" fmla="*/ 707571 h 1012371"/>
                      <a:gd name="connsiteX2" fmla="*/ 2035628 w 3102428"/>
                      <a:gd name="connsiteY2" fmla="*/ 685800 h 1012371"/>
                      <a:gd name="connsiteX3" fmla="*/ 1883228 w 3102428"/>
                      <a:gd name="connsiteY3" fmla="*/ 664028 h 1012371"/>
                      <a:gd name="connsiteX4" fmla="*/ 1817914 w 3102428"/>
                      <a:gd name="connsiteY4" fmla="*/ 631371 h 1012371"/>
                      <a:gd name="connsiteX5" fmla="*/ 1752600 w 3102428"/>
                      <a:gd name="connsiteY5" fmla="*/ 500742 h 1012371"/>
                      <a:gd name="connsiteX6" fmla="*/ 1730828 w 3102428"/>
                      <a:gd name="connsiteY6" fmla="*/ 402771 h 1012371"/>
                      <a:gd name="connsiteX7" fmla="*/ 1709057 w 3102428"/>
                      <a:gd name="connsiteY7" fmla="*/ 359228 h 1012371"/>
                      <a:gd name="connsiteX8" fmla="*/ 1632857 w 3102428"/>
                      <a:gd name="connsiteY8" fmla="*/ 326571 h 1012371"/>
                      <a:gd name="connsiteX9" fmla="*/ 1447800 w 3102428"/>
                      <a:gd name="connsiteY9" fmla="*/ 250371 h 1012371"/>
                      <a:gd name="connsiteX10" fmla="*/ 1338943 w 3102428"/>
                      <a:gd name="connsiteY10" fmla="*/ 195942 h 1012371"/>
                      <a:gd name="connsiteX11" fmla="*/ 1284514 w 3102428"/>
                      <a:gd name="connsiteY11" fmla="*/ 163285 h 1012371"/>
                      <a:gd name="connsiteX12" fmla="*/ 1197428 w 3102428"/>
                      <a:gd name="connsiteY12" fmla="*/ 87085 h 1012371"/>
                      <a:gd name="connsiteX13" fmla="*/ 1045028 w 3102428"/>
                      <a:gd name="connsiteY13" fmla="*/ 119742 h 1012371"/>
                      <a:gd name="connsiteX14" fmla="*/ 979714 w 3102428"/>
                      <a:gd name="connsiteY14" fmla="*/ 0 h 1012371"/>
                      <a:gd name="connsiteX15" fmla="*/ 892628 w 3102428"/>
                      <a:gd name="connsiteY15" fmla="*/ 10885 h 1012371"/>
                      <a:gd name="connsiteX16" fmla="*/ 740228 w 3102428"/>
                      <a:gd name="connsiteY16" fmla="*/ 87085 h 1012371"/>
                      <a:gd name="connsiteX17" fmla="*/ 435428 w 3102428"/>
                      <a:gd name="connsiteY17" fmla="*/ 174171 h 1012371"/>
                      <a:gd name="connsiteX18" fmla="*/ 315686 w 3102428"/>
                      <a:gd name="connsiteY18" fmla="*/ 304800 h 1012371"/>
                      <a:gd name="connsiteX19" fmla="*/ 261257 w 3102428"/>
                      <a:gd name="connsiteY19" fmla="*/ 435428 h 1012371"/>
                      <a:gd name="connsiteX20" fmla="*/ 152400 w 3102428"/>
                      <a:gd name="connsiteY20" fmla="*/ 642257 h 1012371"/>
                      <a:gd name="connsiteX21" fmla="*/ 43543 w 3102428"/>
                      <a:gd name="connsiteY21" fmla="*/ 729342 h 1012371"/>
                      <a:gd name="connsiteX22" fmla="*/ 0 w 3102428"/>
                      <a:gd name="connsiteY22" fmla="*/ 772885 h 1012371"/>
                      <a:gd name="connsiteX23" fmla="*/ 54428 w 3102428"/>
                      <a:gd name="connsiteY23" fmla="*/ 870857 h 1012371"/>
                      <a:gd name="connsiteX24" fmla="*/ 32657 w 3102428"/>
                      <a:gd name="connsiteY24" fmla="*/ 1012371 h 1012371"/>
                      <a:gd name="connsiteX0" fmla="*/ 3047837 w 3047837"/>
                      <a:gd name="connsiteY0" fmla="*/ 514390 h 1012371"/>
                      <a:gd name="connsiteX1" fmla="*/ 2286000 w 3047837"/>
                      <a:gd name="connsiteY1" fmla="*/ 707571 h 1012371"/>
                      <a:gd name="connsiteX2" fmla="*/ 2035628 w 3047837"/>
                      <a:gd name="connsiteY2" fmla="*/ 685800 h 1012371"/>
                      <a:gd name="connsiteX3" fmla="*/ 1883228 w 3047837"/>
                      <a:gd name="connsiteY3" fmla="*/ 664028 h 1012371"/>
                      <a:gd name="connsiteX4" fmla="*/ 1817914 w 3047837"/>
                      <a:gd name="connsiteY4" fmla="*/ 631371 h 1012371"/>
                      <a:gd name="connsiteX5" fmla="*/ 1752600 w 3047837"/>
                      <a:gd name="connsiteY5" fmla="*/ 500742 h 1012371"/>
                      <a:gd name="connsiteX6" fmla="*/ 1730828 w 3047837"/>
                      <a:gd name="connsiteY6" fmla="*/ 402771 h 1012371"/>
                      <a:gd name="connsiteX7" fmla="*/ 1709057 w 3047837"/>
                      <a:gd name="connsiteY7" fmla="*/ 359228 h 1012371"/>
                      <a:gd name="connsiteX8" fmla="*/ 1632857 w 3047837"/>
                      <a:gd name="connsiteY8" fmla="*/ 326571 h 1012371"/>
                      <a:gd name="connsiteX9" fmla="*/ 1447800 w 3047837"/>
                      <a:gd name="connsiteY9" fmla="*/ 250371 h 1012371"/>
                      <a:gd name="connsiteX10" fmla="*/ 1338943 w 3047837"/>
                      <a:gd name="connsiteY10" fmla="*/ 195942 h 1012371"/>
                      <a:gd name="connsiteX11" fmla="*/ 1284514 w 3047837"/>
                      <a:gd name="connsiteY11" fmla="*/ 163285 h 1012371"/>
                      <a:gd name="connsiteX12" fmla="*/ 1197428 w 3047837"/>
                      <a:gd name="connsiteY12" fmla="*/ 87085 h 1012371"/>
                      <a:gd name="connsiteX13" fmla="*/ 1045028 w 3047837"/>
                      <a:gd name="connsiteY13" fmla="*/ 119742 h 1012371"/>
                      <a:gd name="connsiteX14" fmla="*/ 979714 w 3047837"/>
                      <a:gd name="connsiteY14" fmla="*/ 0 h 1012371"/>
                      <a:gd name="connsiteX15" fmla="*/ 892628 w 3047837"/>
                      <a:gd name="connsiteY15" fmla="*/ 10885 h 1012371"/>
                      <a:gd name="connsiteX16" fmla="*/ 740228 w 3047837"/>
                      <a:gd name="connsiteY16" fmla="*/ 87085 h 1012371"/>
                      <a:gd name="connsiteX17" fmla="*/ 435428 w 3047837"/>
                      <a:gd name="connsiteY17" fmla="*/ 174171 h 1012371"/>
                      <a:gd name="connsiteX18" fmla="*/ 315686 w 3047837"/>
                      <a:gd name="connsiteY18" fmla="*/ 304800 h 1012371"/>
                      <a:gd name="connsiteX19" fmla="*/ 261257 w 3047837"/>
                      <a:gd name="connsiteY19" fmla="*/ 435428 h 1012371"/>
                      <a:gd name="connsiteX20" fmla="*/ 152400 w 3047837"/>
                      <a:gd name="connsiteY20" fmla="*/ 642257 h 1012371"/>
                      <a:gd name="connsiteX21" fmla="*/ 43543 w 3047837"/>
                      <a:gd name="connsiteY21" fmla="*/ 729342 h 1012371"/>
                      <a:gd name="connsiteX22" fmla="*/ 0 w 3047837"/>
                      <a:gd name="connsiteY22" fmla="*/ 772885 h 1012371"/>
                      <a:gd name="connsiteX23" fmla="*/ 54428 w 3047837"/>
                      <a:gd name="connsiteY23" fmla="*/ 870857 h 1012371"/>
                      <a:gd name="connsiteX24" fmla="*/ 32657 w 3047837"/>
                      <a:gd name="connsiteY24" fmla="*/ 1012371 h 1012371"/>
                      <a:gd name="connsiteX0" fmla="*/ 3066034 w 3066034"/>
                      <a:gd name="connsiteY0" fmla="*/ 509840 h 1012371"/>
                      <a:gd name="connsiteX1" fmla="*/ 2286000 w 3066034"/>
                      <a:gd name="connsiteY1" fmla="*/ 707571 h 1012371"/>
                      <a:gd name="connsiteX2" fmla="*/ 2035628 w 3066034"/>
                      <a:gd name="connsiteY2" fmla="*/ 685800 h 1012371"/>
                      <a:gd name="connsiteX3" fmla="*/ 1883228 w 3066034"/>
                      <a:gd name="connsiteY3" fmla="*/ 664028 h 1012371"/>
                      <a:gd name="connsiteX4" fmla="*/ 1817914 w 3066034"/>
                      <a:gd name="connsiteY4" fmla="*/ 631371 h 1012371"/>
                      <a:gd name="connsiteX5" fmla="*/ 1752600 w 3066034"/>
                      <a:gd name="connsiteY5" fmla="*/ 500742 h 1012371"/>
                      <a:gd name="connsiteX6" fmla="*/ 1730828 w 3066034"/>
                      <a:gd name="connsiteY6" fmla="*/ 402771 h 1012371"/>
                      <a:gd name="connsiteX7" fmla="*/ 1709057 w 3066034"/>
                      <a:gd name="connsiteY7" fmla="*/ 359228 h 1012371"/>
                      <a:gd name="connsiteX8" fmla="*/ 1632857 w 3066034"/>
                      <a:gd name="connsiteY8" fmla="*/ 326571 h 1012371"/>
                      <a:gd name="connsiteX9" fmla="*/ 1447800 w 3066034"/>
                      <a:gd name="connsiteY9" fmla="*/ 250371 h 1012371"/>
                      <a:gd name="connsiteX10" fmla="*/ 1338943 w 3066034"/>
                      <a:gd name="connsiteY10" fmla="*/ 195942 h 1012371"/>
                      <a:gd name="connsiteX11" fmla="*/ 1284514 w 3066034"/>
                      <a:gd name="connsiteY11" fmla="*/ 163285 h 1012371"/>
                      <a:gd name="connsiteX12" fmla="*/ 1197428 w 3066034"/>
                      <a:gd name="connsiteY12" fmla="*/ 87085 h 1012371"/>
                      <a:gd name="connsiteX13" fmla="*/ 1045028 w 3066034"/>
                      <a:gd name="connsiteY13" fmla="*/ 119742 h 1012371"/>
                      <a:gd name="connsiteX14" fmla="*/ 979714 w 3066034"/>
                      <a:gd name="connsiteY14" fmla="*/ 0 h 1012371"/>
                      <a:gd name="connsiteX15" fmla="*/ 892628 w 3066034"/>
                      <a:gd name="connsiteY15" fmla="*/ 10885 h 1012371"/>
                      <a:gd name="connsiteX16" fmla="*/ 740228 w 3066034"/>
                      <a:gd name="connsiteY16" fmla="*/ 87085 h 1012371"/>
                      <a:gd name="connsiteX17" fmla="*/ 435428 w 3066034"/>
                      <a:gd name="connsiteY17" fmla="*/ 174171 h 1012371"/>
                      <a:gd name="connsiteX18" fmla="*/ 315686 w 3066034"/>
                      <a:gd name="connsiteY18" fmla="*/ 304800 h 1012371"/>
                      <a:gd name="connsiteX19" fmla="*/ 261257 w 3066034"/>
                      <a:gd name="connsiteY19" fmla="*/ 435428 h 1012371"/>
                      <a:gd name="connsiteX20" fmla="*/ 152400 w 3066034"/>
                      <a:gd name="connsiteY20" fmla="*/ 642257 h 1012371"/>
                      <a:gd name="connsiteX21" fmla="*/ 43543 w 3066034"/>
                      <a:gd name="connsiteY21" fmla="*/ 729342 h 1012371"/>
                      <a:gd name="connsiteX22" fmla="*/ 0 w 3066034"/>
                      <a:gd name="connsiteY22" fmla="*/ 772885 h 1012371"/>
                      <a:gd name="connsiteX23" fmla="*/ 54428 w 3066034"/>
                      <a:gd name="connsiteY23" fmla="*/ 870857 h 1012371"/>
                      <a:gd name="connsiteX24" fmla="*/ 32657 w 3066034"/>
                      <a:gd name="connsiteY24" fmla="*/ 1012371 h 10123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3066034" h="1012371">
                        <a:moveTo>
                          <a:pt x="3066034" y="509840"/>
                        </a:moveTo>
                        <a:lnTo>
                          <a:pt x="2286000" y="707571"/>
                        </a:lnTo>
                        <a:lnTo>
                          <a:pt x="2035628" y="685800"/>
                        </a:lnTo>
                        <a:lnTo>
                          <a:pt x="1883228" y="664028"/>
                        </a:lnTo>
                        <a:lnTo>
                          <a:pt x="1817914" y="631371"/>
                        </a:lnTo>
                        <a:lnTo>
                          <a:pt x="1752600" y="500742"/>
                        </a:lnTo>
                        <a:lnTo>
                          <a:pt x="1730828" y="402771"/>
                        </a:lnTo>
                        <a:lnTo>
                          <a:pt x="1709057" y="359228"/>
                        </a:lnTo>
                        <a:lnTo>
                          <a:pt x="1632857" y="326571"/>
                        </a:lnTo>
                        <a:lnTo>
                          <a:pt x="1447800" y="250371"/>
                        </a:lnTo>
                        <a:lnTo>
                          <a:pt x="1338943" y="195942"/>
                        </a:lnTo>
                        <a:lnTo>
                          <a:pt x="1284514" y="163285"/>
                        </a:lnTo>
                        <a:lnTo>
                          <a:pt x="1197428" y="87085"/>
                        </a:lnTo>
                        <a:lnTo>
                          <a:pt x="1045028" y="119742"/>
                        </a:lnTo>
                        <a:lnTo>
                          <a:pt x="979714" y="0"/>
                        </a:lnTo>
                        <a:lnTo>
                          <a:pt x="892628" y="10885"/>
                        </a:lnTo>
                        <a:lnTo>
                          <a:pt x="740228" y="87085"/>
                        </a:lnTo>
                        <a:lnTo>
                          <a:pt x="435428" y="174171"/>
                        </a:lnTo>
                        <a:lnTo>
                          <a:pt x="315686" y="304800"/>
                        </a:lnTo>
                        <a:lnTo>
                          <a:pt x="261257" y="435428"/>
                        </a:lnTo>
                        <a:lnTo>
                          <a:pt x="152400" y="642257"/>
                        </a:lnTo>
                        <a:lnTo>
                          <a:pt x="43543" y="729342"/>
                        </a:lnTo>
                        <a:lnTo>
                          <a:pt x="0" y="772885"/>
                        </a:lnTo>
                        <a:lnTo>
                          <a:pt x="54428" y="870857"/>
                        </a:lnTo>
                        <a:lnTo>
                          <a:pt x="32657" y="1012371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3" name="Freeform 12"/>
                  <p:cNvSpPr/>
                  <p:nvPr/>
                </p:nvSpPr>
                <p:spPr>
                  <a:xfrm>
                    <a:off x="3287487" y="2296886"/>
                    <a:ext cx="1143000" cy="892629"/>
                  </a:xfrm>
                  <a:custGeom>
                    <a:avLst/>
                    <a:gdLst>
                      <a:gd name="connsiteX0" fmla="*/ 0 w 990600"/>
                      <a:gd name="connsiteY0" fmla="*/ 0 h 762000"/>
                      <a:gd name="connsiteX1" fmla="*/ 65314 w 990600"/>
                      <a:gd name="connsiteY1" fmla="*/ 87085 h 762000"/>
                      <a:gd name="connsiteX2" fmla="*/ 163285 w 990600"/>
                      <a:gd name="connsiteY2" fmla="*/ 239485 h 762000"/>
                      <a:gd name="connsiteX3" fmla="*/ 435428 w 990600"/>
                      <a:gd name="connsiteY3" fmla="*/ 391885 h 762000"/>
                      <a:gd name="connsiteX4" fmla="*/ 674914 w 990600"/>
                      <a:gd name="connsiteY4" fmla="*/ 337457 h 762000"/>
                      <a:gd name="connsiteX5" fmla="*/ 674914 w 990600"/>
                      <a:gd name="connsiteY5" fmla="*/ 337457 h 762000"/>
                      <a:gd name="connsiteX6" fmla="*/ 653143 w 990600"/>
                      <a:gd name="connsiteY6" fmla="*/ 500743 h 762000"/>
                      <a:gd name="connsiteX7" fmla="*/ 631371 w 990600"/>
                      <a:gd name="connsiteY7" fmla="*/ 544285 h 762000"/>
                      <a:gd name="connsiteX8" fmla="*/ 642257 w 990600"/>
                      <a:gd name="connsiteY8" fmla="*/ 729343 h 762000"/>
                      <a:gd name="connsiteX9" fmla="*/ 653143 w 990600"/>
                      <a:gd name="connsiteY9" fmla="*/ 762000 h 762000"/>
                      <a:gd name="connsiteX10" fmla="*/ 990600 w 990600"/>
                      <a:gd name="connsiteY10" fmla="*/ 566057 h 762000"/>
                      <a:gd name="connsiteX0" fmla="*/ 0 w 674914"/>
                      <a:gd name="connsiteY0" fmla="*/ 0 h 762000"/>
                      <a:gd name="connsiteX1" fmla="*/ 65314 w 674914"/>
                      <a:gd name="connsiteY1" fmla="*/ 87085 h 762000"/>
                      <a:gd name="connsiteX2" fmla="*/ 163285 w 674914"/>
                      <a:gd name="connsiteY2" fmla="*/ 239485 h 762000"/>
                      <a:gd name="connsiteX3" fmla="*/ 435428 w 674914"/>
                      <a:gd name="connsiteY3" fmla="*/ 391885 h 762000"/>
                      <a:gd name="connsiteX4" fmla="*/ 674914 w 674914"/>
                      <a:gd name="connsiteY4" fmla="*/ 337457 h 762000"/>
                      <a:gd name="connsiteX5" fmla="*/ 674914 w 674914"/>
                      <a:gd name="connsiteY5" fmla="*/ 337457 h 762000"/>
                      <a:gd name="connsiteX6" fmla="*/ 653143 w 674914"/>
                      <a:gd name="connsiteY6" fmla="*/ 500743 h 762000"/>
                      <a:gd name="connsiteX7" fmla="*/ 631371 w 674914"/>
                      <a:gd name="connsiteY7" fmla="*/ 544285 h 762000"/>
                      <a:gd name="connsiteX8" fmla="*/ 642257 w 674914"/>
                      <a:gd name="connsiteY8" fmla="*/ 729343 h 762000"/>
                      <a:gd name="connsiteX9" fmla="*/ 653143 w 674914"/>
                      <a:gd name="connsiteY9" fmla="*/ 762000 h 762000"/>
                      <a:gd name="connsiteX0" fmla="*/ 0 w 674914"/>
                      <a:gd name="connsiteY0" fmla="*/ 0 h 729343"/>
                      <a:gd name="connsiteX1" fmla="*/ 65314 w 674914"/>
                      <a:gd name="connsiteY1" fmla="*/ 87085 h 729343"/>
                      <a:gd name="connsiteX2" fmla="*/ 163285 w 674914"/>
                      <a:gd name="connsiteY2" fmla="*/ 239485 h 729343"/>
                      <a:gd name="connsiteX3" fmla="*/ 435428 w 674914"/>
                      <a:gd name="connsiteY3" fmla="*/ 391885 h 729343"/>
                      <a:gd name="connsiteX4" fmla="*/ 674914 w 674914"/>
                      <a:gd name="connsiteY4" fmla="*/ 337457 h 729343"/>
                      <a:gd name="connsiteX5" fmla="*/ 674914 w 674914"/>
                      <a:gd name="connsiteY5" fmla="*/ 337457 h 729343"/>
                      <a:gd name="connsiteX6" fmla="*/ 653143 w 674914"/>
                      <a:gd name="connsiteY6" fmla="*/ 500743 h 729343"/>
                      <a:gd name="connsiteX7" fmla="*/ 631371 w 674914"/>
                      <a:gd name="connsiteY7" fmla="*/ 544285 h 729343"/>
                      <a:gd name="connsiteX8" fmla="*/ 642257 w 674914"/>
                      <a:gd name="connsiteY8" fmla="*/ 729343 h 729343"/>
                      <a:gd name="connsiteX0" fmla="*/ 0 w 674914"/>
                      <a:gd name="connsiteY0" fmla="*/ 0 h 544285"/>
                      <a:gd name="connsiteX1" fmla="*/ 65314 w 674914"/>
                      <a:gd name="connsiteY1" fmla="*/ 87085 h 544285"/>
                      <a:gd name="connsiteX2" fmla="*/ 163285 w 674914"/>
                      <a:gd name="connsiteY2" fmla="*/ 239485 h 544285"/>
                      <a:gd name="connsiteX3" fmla="*/ 435428 w 674914"/>
                      <a:gd name="connsiteY3" fmla="*/ 391885 h 544285"/>
                      <a:gd name="connsiteX4" fmla="*/ 674914 w 674914"/>
                      <a:gd name="connsiteY4" fmla="*/ 337457 h 544285"/>
                      <a:gd name="connsiteX5" fmla="*/ 674914 w 674914"/>
                      <a:gd name="connsiteY5" fmla="*/ 337457 h 544285"/>
                      <a:gd name="connsiteX6" fmla="*/ 653143 w 674914"/>
                      <a:gd name="connsiteY6" fmla="*/ 500743 h 544285"/>
                      <a:gd name="connsiteX7" fmla="*/ 631371 w 674914"/>
                      <a:gd name="connsiteY7" fmla="*/ 544285 h 544285"/>
                      <a:gd name="connsiteX0" fmla="*/ 0 w 674914"/>
                      <a:gd name="connsiteY0" fmla="*/ 0 h 500743"/>
                      <a:gd name="connsiteX1" fmla="*/ 65314 w 674914"/>
                      <a:gd name="connsiteY1" fmla="*/ 87085 h 500743"/>
                      <a:gd name="connsiteX2" fmla="*/ 163285 w 674914"/>
                      <a:gd name="connsiteY2" fmla="*/ 239485 h 500743"/>
                      <a:gd name="connsiteX3" fmla="*/ 435428 w 674914"/>
                      <a:gd name="connsiteY3" fmla="*/ 391885 h 500743"/>
                      <a:gd name="connsiteX4" fmla="*/ 674914 w 674914"/>
                      <a:gd name="connsiteY4" fmla="*/ 337457 h 500743"/>
                      <a:gd name="connsiteX5" fmla="*/ 674914 w 674914"/>
                      <a:gd name="connsiteY5" fmla="*/ 337457 h 500743"/>
                      <a:gd name="connsiteX6" fmla="*/ 653143 w 674914"/>
                      <a:gd name="connsiteY6" fmla="*/ 500743 h 500743"/>
                      <a:gd name="connsiteX0" fmla="*/ 0 w 674914"/>
                      <a:gd name="connsiteY0" fmla="*/ 0 h 391885"/>
                      <a:gd name="connsiteX1" fmla="*/ 65314 w 674914"/>
                      <a:gd name="connsiteY1" fmla="*/ 87085 h 391885"/>
                      <a:gd name="connsiteX2" fmla="*/ 163285 w 674914"/>
                      <a:gd name="connsiteY2" fmla="*/ 239485 h 391885"/>
                      <a:gd name="connsiteX3" fmla="*/ 435428 w 674914"/>
                      <a:gd name="connsiteY3" fmla="*/ 391885 h 391885"/>
                      <a:gd name="connsiteX4" fmla="*/ 674914 w 674914"/>
                      <a:gd name="connsiteY4" fmla="*/ 337457 h 391885"/>
                      <a:gd name="connsiteX5" fmla="*/ 674914 w 674914"/>
                      <a:gd name="connsiteY5" fmla="*/ 337457 h 391885"/>
                      <a:gd name="connsiteX0" fmla="*/ 0 w 674914"/>
                      <a:gd name="connsiteY0" fmla="*/ 0 h 391885"/>
                      <a:gd name="connsiteX1" fmla="*/ 65314 w 674914"/>
                      <a:gd name="connsiteY1" fmla="*/ 87085 h 391885"/>
                      <a:gd name="connsiteX2" fmla="*/ 163285 w 674914"/>
                      <a:gd name="connsiteY2" fmla="*/ 239485 h 391885"/>
                      <a:gd name="connsiteX3" fmla="*/ 435428 w 674914"/>
                      <a:gd name="connsiteY3" fmla="*/ 391885 h 391885"/>
                      <a:gd name="connsiteX4" fmla="*/ 674914 w 674914"/>
                      <a:gd name="connsiteY4" fmla="*/ 337457 h 391885"/>
                      <a:gd name="connsiteX5" fmla="*/ 674914 w 674914"/>
                      <a:gd name="connsiteY5" fmla="*/ 337457 h 391885"/>
                      <a:gd name="connsiteX6" fmla="*/ 664028 w 674914"/>
                      <a:gd name="connsiteY6" fmla="*/ 348344 h 391885"/>
                      <a:gd name="connsiteX0" fmla="*/ 0 w 1001485"/>
                      <a:gd name="connsiteY0" fmla="*/ 0 h 468086"/>
                      <a:gd name="connsiteX1" fmla="*/ 65314 w 1001485"/>
                      <a:gd name="connsiteY1" fmla="*/ 87085 h 468086"/>
                      <a:gd name="connsiteX2" fmla="*/ 163285 w 1001485"/>
                      <a:gd name="connsiteY2" fmla="*/ 239485 h 468086"/>
                      <a:gd name="connsiteX3" fmla="*/ 435428 w 1001485"/>
                      <a:gd name="connsiteY3" fmla="*/ 391885 h 468086"/>
                      <a:gd name="connsiteX4" fmla="*/ 674914 w 1001485"/>
                      <a:gd name="connsiteY4" fmla="*/ 337457 h 468086"/>
                      <a:gd name="connsiteX5" fmla="*/ 674914 w 1001485"/>
                      <a:gd name="connsiteY5" fmla="*/ 337457 h 468086"/>
                      <a:gd name="connsiteX6" fmla="*/ 1001485 w 1001485"/>
                      <a:gd name="connsiteY6" fmla="*/ 468086 h 468086"/>
                      <a:gd name="connsiteX0" fmla="*/ 0 w 1001485"/>
                      <a:gd name="connsiteY0" fmla="*/ 0 h 468086"/>
                      <a:gd name="connsiteX1" fmla="*/ 65314 w 1001485"/>
                      <a:gd name="connsiteY1" fmla="*/ 87085 h 468086"/>
                      <a:gd name="connsiteX2" fmla="*/ 163285 w 1001485"/>
                      <a:gd name="connsiteY2" fmla="*/ 239485 h 468086"/>
                      <a:gd name="connsiteX3" fmla="*/ 435428 w 1001485"/>
                      <a:gd name="connsiteY3" fmla="*/ 391885 h 468086"/>
                      <a:gd name="connsiteX4" fmla="*/ 674914 w 1001485"/>
                      <a:gd name="connsiteY4" fmla="*/ 337457 h 468086"/>
                      <a:gd name="connsiteX5" fmla="*/ 903514 w 1001485"/>
                      <a:gd name="connsiteY5" fmla="*/ 413657 h 468086"/>
                      <a:gd name="connsiteX6" fmla="*/ 1001485 w 1001485"/>
                      <a:gd name="connsiteY6" fmla="*/ 468086 h 468086"/>
                      <a:gd name="connsiteX0" fmla="*/ 0 w 1001485"/>
                      <a:gd name="connsiteY0" fmla="*/ 0 h 479112"/>
                      <a:gd name="connsiteX1" fmla="*/ 65314 w 1001485"/>
                      <a:gd name="connsiteY1" fmla="*/ 87085 h 479112"/>
                      <a:gd name="connsiteX2" fmla="*/ 163285 w 1001485"/>
                      <a:gd name="connsiteY2" fmla="*/ 239485 h 479112"/>
                      <a:gd name="connsiteX3" fmla="*/ 435428 w 1001485"/>
                      <a:gd name="connsiteY3" fmla="*/ 391885 h 479112"/>
                      <a:gd name="connsiteX4" fmla="*/ 729343 w 1001485"/>
                      <a:gd name="connsiteY4" fmla="*/ 478971 h 479112"/>
                      <a:gd name="connsiteX5" fmla="*/ 903514 w 1001485"/>
                      <a:gd name="connsiteY5" fmla="*/ 413657 h 479112"/>
                      <a:gd name="connsiteX6" fmla="*/ 1001485 w 1001485"/>
                      <a:gd name="connsiteY6" fmla="*/ 468086 h 479112"/>
                      <a:gd name="connsiteX0" fmla="*/ 0 w 1001485"/>
                      <a:gd name="connsiteY0" fmla="*/ 0 h 587860"/>
                      <a:gd name="connsiteX1" fmla="*/ 65314 w 1001485"/>
                      <a:gd name="connsiteY1" fmla="*/ 87085 h 587860"/>
                      <a:gd name="connsiteX2" fmla="*/ 163285 w 1001485"/>
                      <a:gd name="connsiteY2" fmla="*/ 239485 h 587860"/>
                      <a:gd name="connsiteX3" fmla="*/ 435428 w 1001485"/>
                      <a:gd name="connsiteY3" fmla="*/ 391885 h 587860"/>
                      <a:gd name="connsiteX4" fmla="*/ 729343 w 1001485"/>
                      <a:gd name="connsiteY4" fmla="*/ 478971 h 587860"/>
                      <a:gd name="connsiteX5" fmla="*/ 947057 w 1001485"/>
                      <a:gd name="connsiteY5" fmla="*/ 587829 h 587860"/>
                      <a:gd name="connsiteX6" fmla="*/ 1001485 w 1001485"/>
                      <a:gd name="connsiteY6" fmla="*/ 468086 h 587860"/>
                      <a:gd name="connsiteX0" fmla="*/ 0 w 1143000"/>
                      <a:gd name="connsiteY0" fmla="*/ 0 h 892629"/>
                      <a:gd name="connsiteX1" fmla="*/ 65314 w 1143000"/>
                      <a:gd name="connsiteY1" fmla="*/ 87085 h 892629"/>
                      <a:gd name="connsiteX2" fmla="*/ 163285 w 1143000"/>
                      <a:gd name="connsiteY2" fmla="*/ 239485 h 892629"/>
                      <a:gd name="connsiteX3" fmla="*/ 435428 w 1143000"/>
                      <a:gd name="connsiteY3" fmla="*/ 391885 h 892629"/>
                      <a:gd name="connsiteX4" fmla="*/ 729343 w 1143000"/>
                      <a:gd name="connsiteY4" fmla="*/ 478971 h 892629"/>
                      <a:gd name="connsiteX5" fmla="*/ 947057 w 1143000"/>
                      <a:gd name="connsiteY5" fmla="*/ 587829 h 892629"/>
                      <a:gd name="connsiteX6" fmla="*/ 1143000 w 1143000"/>
                      <a:gd name="connsiteY6" fmla="*/ 892629 h 8926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143000" h="892629">
                        <a:moveTo>
                          <a:pt x="0" y="0"/>
                        </a:moveTo>
                        <a:lnTo>
                          <a:pt x="65314" y="87085"/>
                        </a:lnTo>
                        <a:lnTo>
                          <a:pt x="163285" y="239485"/>
                        </a:lnTo>
                        <a:lnTo>
                          <a:pt x="435428" y="391885"/>
                        </a:lnTo>
                        <a:cubicBezTo>
                          <a:pt x="515257" y="373742"/>
                          <a:pt x="644072" y="446314"/>
                          <a:pt x="729343" y="478971"/>
                        </a:cubicBezTo>
                        <a:cubicBezTo>
                          <a:pt x="814615" y="511628"/>
                          <a:pt x="878114" y="518886"/>
                          <a:pt x="947057" y="587829"/>
                        </a:cubicBezTo>
                        <a:cubicBezTo>
                          <a:pt x="1016000" y="656772"/>
                          <a:pt x="1110343" y="874486"/>
                          <a:pt x="1143000" y="892629"/>
                        </a:cubicBez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4" name="Freeform 13"/>
                  <p:cNvSpPr/>
                  <p:nvPr/>
                </p:nvSpPr>
                <p:spPr>
                  <a:xfrm>
                    <a:off x="4412288" y="2808514"/>
                    <a:ext cx="2369511" cy="1360715"/>
                  </a:xfrm>
                  <a:custGeom>
                    <a:avLst/>
                    <a:gdLst>
                      <a:gd name="connsiteX0" fmla="*/ 0 w 2351314"/>
                      <a:gd name="connsiteY0" fmla="*/ 402772 h 1360715"/>
                      <a:gd name="connsiteX1" fmla="*/ 195943 w 2351314"/>
                      <a:gd name="connsiteY1" fmla="*/ 544286 h 1360715"/>
                      <a:gd name="connsiteX2" fmla="*/ 468085 w 2351314"/>
                      <a:gd name="connsiteY2" fmla="*/ 598715 h 1360715"/>
                      <a:gd name="connsiteX3" fmla="*/ 794657 w 2351314"/>
                      <a:gd name="connsiteY3" fmla="*/ 870857 h 1360715"/>
                      <a:gd name="connsiteX4" fmla="*/ 947057 w 2351314"/>
                      <a:gd name="connsiteY4" fmla="*/ 1023257 h 1360715"/>
                      <a:gd name="connsiteX5" fmla="*/ 1219200 w 2351314"/>
                      <a:gd name="connsiteY5" fmla="*/ 1186543 h 1360715"/>
                      <a:gd name="connsiteX6" fmla="*/ 1469571 w 2351314"/>
                      <a:gd name="connsiteY6" fmla="*/ 1306286 h 1360715"/>
                      <a:gd name="connsiteX7" fmla="*/ 1730828 w 2351314"/>
                      <a:gd name="connsiteY7" fmla="*/ 1360715 h 1360715"/>
                      <a:gd name="connsiteX8" fmla="*/ 1959428 w 2351314"/>
                      <a:gd name="connsiteY8" fmla="*/ 1306286 h 1360715"/>
                      <a:gd name="connsiteX9" fmla="*/ 2220685 w 2351314"/>
                      <a:gd name="connsiteY9" fmla="*/ 1175657 h 1360715"/>
                      <a:gd name="connsiteX10" fmla="*/ 2351314 w 2351314"/>
                      <a:gd name="connsiteY10" fmla="*/ 1077686 h 1360715"/>
                      <a:gd name="connsiteX11" fmla="*/ 1665514 w 2351314"/>
                      <a:gd name="connsiteY11" fmla="*/ 250372 h 1360715"/>
                      <a:gd name="connsiteX12" fmla="*/ 1589314 w 2351314"/>
                      <a:gd name="connsiteY12" fmla="*/ 130629 h 1360715"/>
                      <a:gd name="connsiteX13" fmla="*/ 1578428 w 2351314"/>
                      <a:gd name="connsiteY13" fmla="*/ 0 h 1360715"/>
                      <a:gd name="connsiteX0" fmla="*/ 0 w 2369511"/>
                      <a:gd name="connsiteY0" fmla="*/ 370928 h 1360715"/>
                      <a:gd name="connsiteX1" fmla="*/ 214140 w 2369511"/>
                      <a:gd name="connsiteY1" fmla="*/ 544286 h 1360715"/>
                      <a:gd name="connsiteX2" fmla="*/ 486282 w 2369511"/>
                      <a:gd name="connsiteY2" fmla="*/ 598715 h 1360715"/>
                      <a:gd name="connsiteX3" fmla="*/ 812854 w 2369511"/>
                      <a:gd name="connsiteY3" fmla="*/ 870857 h 1360715"/>
                      <a:gd name="connsiteX4" fmla="*/ 965254 w 2369511"/>
                      <a:gd name="connsiteY4" fmla="*/ 1023257 h 1360715"/>
                      <a:gd name="connsiteX5" fmla="*/ 1237397 w 2369511"/>
                      <a:gd name="connsiteY5" fmla="*/ 1186543 h 1360715"/>
                      <a:gd name="connsiteX6" fmla="*/ 1487768 w 2369511"/>
                      <a:gd name="connsiteY6" fmla="*/ 1306286 h 1360715"/>
                      <a:gd name="connsiteX7" fmla="*/ 1749025 w 2369511"/>
                      <a:gd name="connsiteY7" fmla="*/ 1360715 h 1360715"/>
                      <a:gd name="connsiteX8" fmla="*/ 1977625 w 2369511"/>
                      <a:gd name="connsiteY8" fmla="*/ 1306286 h 1360715"/>
                      <a:gd name="connsiteX9" fmla="*/ 2238882 w 2369511"/>
                      <a:gd name="connsiteY9" fmla="*/ 1175657 h 1360715"/>
                      <a:gd name="connsiteX10" fmla="*/ 2369511 w 2369511"/>
                      <a:gd name="connsiteY10" fmla="*/ 1077686 h 1360715"/>
                      <a:gd name="connsiteX11" fmla="*/ 1683711 w 2369511"/>
                      <a:gd name="connsiteY11" fmla="*/ 250372 h 1360715"/>
                      <a:gd name="connsiteX12" fmla="*/ 1607511 w 2369511"/>
                      <a:gd name="connsiteY12" fmla="*/ 130629 h 1360715"/>
                      <a:gd name="connsiteX13" fmla="*/ 1596625 w 2369511"/>
                      <a:gd name="connsiteY13" fmla="*/ 0 h 1360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369511" h="1360715">
                        <a:moveTo>
                          <a:pt x="0" y="370928"/>
                        </a:moveTo>
                        <a:lnTo>
                          <a:pt x="214140" y="544286"/>
                        </a:lnTo>
                        <a:lnTo>
                          <a:pt x="486282" y="598715"/>
                        </a:lnTo>
                        <a:lnTo>
                          <a:pt x="812854" y="870857"/>
                        </a:lnTo>
                        <a:lnTo>
                          <a:pt x="965254" y="1023257"/>
                        </a:lnTo>
                        <a:lnTo>
                          <a:pt x="1237397" y="1186543"/>
                        </a:lnTo>
                        <a:lnTo>
                          <a:pt x="1487768" y="1306286"/>
                        </a:lnTo>
                        <a:lnTo>
                          <a:pt x="1749025" y="1360715"/>
                        </a:lnTo>
                        <a:lnTo>
                          <a:pt x="1977625" y="1306286"/>
                        </a:lnTo>
                        <a:lnTo>
                          <a:pt x="2238882" y="1175657"/>
                        </a:lnTo>
                        <a:lnTo>
                          <a:pt x="2369511" y="1077686"/>
                        </a:lnTo>
                        <a:lnTo>
                          <a:pt x="1683711" y="250372"/>
                        </a:lnTo>
                        <a:lnTo>
                          <a:pt x="1607511" y="130629"/>
                        </a:lnTo>
                        <a:lnTo>
                          <a:pt x="1596625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5" name="Freeform 14"/>
                  <p:cNvSpPr/>
                  <p:nvPr/>
                </p:nvSpPr>
                <p:spPr>
                  <a:xfrm>
                    <a:off x="4761444" y="3189514"/>
                    <a:ext cx="1632694" cy="217552"/>
                  </a:xfrm>
                  <a:custGeom>
                    <a:avLst/>
                    <a:gdLst>
                      <a:gd name="connsiteX0" fmla="*/ 0 w 1687285"/>
                      <a:gd name="connsiteY0" fmla="*/ 163286 h 272143"/>
                      <a:gd name="connsiteX1" fmla="*/ 174171 w 1687285"/>
                      <a:gd name="connsiteY1" fmla="*/ 65315 h 272143"/>
                      <a:gd name="connsiteX2" fmla="*/ 446314 w 1687285"/>
                      <a:gd name="connsiteY2" fmla="*/ 87086 h 272143"/>
                      <a:gd name="connsiteX3" fmla="*/ 642257 w 1687285"/>
                      <a:gd name="connsiteY3" fmla="*/ 97972 h 272143"/>
                      <a:gd name="connsiteX4" fmla="*/ 718457 w 1687285"/>
                      <a:gd name="connsiteY4" fmla="*/ 108857 h 272143"/>
                      <a:gd name="connsiteX5" fmla="*/ 783771 w 1687285"/>
                      <a:gd name="connsiteY5" fmla="*/ 0 h 272143"/>
                      <a:gd name="connsiteX6" fmla="*/ 936171 w 1687285"/>
                      <a:gd name="connsiteY6" fmla="*/ 32657 h 272143"/>
                      <a:gd name="connsiteX7" fmla="*/ 1284514 w 1687285"/>
                      <a:gd name="connsiteY7" fmla="*/ 130629 h 272143"/>
                      <a:gd name="connsiteX8" fmla="*/ 1502228 w 1687285"/>
                      <a:gd name="connsiteY8" fmla="*/ 185057 h 272143"/>
                      <a:gd name="connsiteX9" fmla="*/ 1687285 w 1687285"/>
                      <a:gd name="connsiteY9" fmla="*/ 272143 h 272143"/>
                      <a:gd name="connsiteX0" fmla="*/ 0 w 1582652"/>
                      <a:gd name="connsiteY0" fmla="*/ 163286 h 217552"/>
                      <a:gd name="connsiteX1" fmla="*/ 174171 w 1582652"/>
                      <a:gd name="connsiteY1" fmla="*/ 65315 h 217552"/>
                      <a:gd name="connsiteX2" fmla="*/ 446314 w 1582652"/>
                      <a:gd name="connsiteY2" fmla="*/ 87086 h 217552"/>
                      <a:gd name="connsiteX3" fmla="*/ 642257 w 1582652"/>
                      <a:gd name="connsiteY3" fmla="*/ 97972 h 217552"/>
                      <a:gd name="connsiteX4" fmla="*/ 718457 w 1582652"/>
                      <a:gd name="connsiteY4" fmla="*/ 108857 h 217552"/>
                      <a:gd name="connsiteX5" fmla="*/ 783771 w 1582652"/>
                      <a:gd name="connsiteY5" fmla="*/ 0 h 217552"/>
                      <a:gd name="connsiteX6" fmla="*/ 936171 w 1582652"/>
                      <a:gd name="connsiteY6" fmla="*/ 32657 h 217552"/>
                      <a:gd name="connsiteX7" fmla="*/ 1284514 w 1582652"/>
                      <a:gd name="connsiteY7" fmla="*/ 130629 h 217552"/>
                      <a:gd name="connsiteX8" fmla="*/ 1502228 w 1582652"/>
                      <a:gd name="connsiteY8" fmla="*/ 185057 h 217552"/>
                      <a:gd name="connsiteX9" fmla="*/ 1582652 w 1582652"/>
                      <a:gd name="connsiteY9" fmla="*/ 217552 h 217552"/>
                      <a:gd name="connsiteX0" fmla="*/ 0 w 1632694"/>
                      <a:gd name="connsiteY0" fmla="*/ 199680 h 217552"/>
                      <a:gd name="connsiteX1" fmla="*/ 224213 w 1632694"/>
                      <a:gd name="connsiteY1" fmla="*/ 65315 h 217552"/>
                      <a:gd name="connsiteX2" fmla="*/ 496356 w 1632694"/>
                      <a:gd name="connsiteY2" fmla="*/ 87086 h 217552"/>
                      <a:gd name="connsiteX3" fmla="*/ 692299 w 1632694"/>
                      <a:gd name="connsiteY3" fmla="*/ 97972 h 217552"/>
                      <a:gd name="connsiteX4" fmla="*/ 768499 w 1632694"/>
                      <a:gd name="connsiteY4" fmla="*/ 108857 h 217552"/>
                      <a:gd name="connsiteX5" fmla="*/ 833813 w 1632694"/>
                      <a:gd name="connsiteY5" fmla="*/ 0 h 217552"/>
                      <a:gd name="connsiteX6" fmla="*/ 986213 w 1632694"/>
                      <a:gd name="connsiteY6" fmla="*/ 32657 h 217552"/>
                      <a:gd name="connsiteX7" fmla="*/ 1334556 w 1632694"/>
                      <a:gd name="connsiteY7" fmla="*/ 130629 h 217552"/>
                      <a:gd name="connsiteX8" fmla="*/ 1552270 w 1632694"/>
                      <a:gd name="connsiteY8" fmla="*/ 185057 h 217552"/>
                      <a:gd name="connsiteX9" fmla="*/ 1632694 w 1632694"/>
                      <a:gd name="connsiteY9" fmla="*/ 217552 h 2175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32694" h="217552">
                        <a:moveTo>
                          <a:pt x="0" y="199680"/>
                        </a:moveTo>
                        <a:lnTo>
                          <a:pt x="224213" y="65315"/>
                        </a:lnTo>
                        <a:lnTo>
                          <a:pt x="496356" y="87086"/>
                        </a:lnTo>
                        <a:lnTo>
                          <a:pt x="692299" y="97972"/>
                        </a:lnTo>
                        <a:lnTo>
                          <a:pt x="768499" y="108857"/>
                        </a:lnTo>
                        <a:lnTo>
                          <a:pt x="833813" y="0"/>
                        </a:lnTo>
                        <a:lnTo>
                          <a:pt x="986213" y="32657"/>
                        </a:lnTo>
                        <a:lnTo>
                          <a:pt x="1334556" y="130629"/>
                        </a:lnTo>
                        <a:lnTo>
                          <a:pt x="1552270" y="185057"/>
                        </a:lnTo>
                        <a:lnTo>
                          <a:pt x="1632694" y="217552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6" name="Freeform 15"/>
                  <p:cNvSpPr/>
                  <p:nvPr/>
                </p:nvSpPr>
                <p:spPr>
                  <a:xfrm>
                    <a:off x="6794473" y="2656114"/>
                    <a:ext cx="379213" cy="1227324"/>
                  </a:xfrm>
                  <a:custGeom>
                    <a:avLst/>
                    <a:gdLst>
                      <a:gd name="connsiteX0" fmla="*/ 0 w 370115"/>
                      <a:gd name="connsiteY0" fmla="*/ 1240972 h 1240972"/>
                      <a:gd name="connsiteX1" fmla="*/ 130629 w 370115"/>
                      <a:gd name="connsiteY1" fmla="*/ 1175657 h 1240972"/>
                      <a:gd name="connsiteX2" fmla="*/ 261258 w 370115"/>
                      <a:gd name="connsiteY2" fmla="*/ 1110343 h 1240972"/>
                      <a:gd name="connsiteX3" fmla="*/ 272143 w 370115"/>
                      <a:gd name="connsiteY3" fmla="*/ 1055915 h 1240972"/>
                      <a:gd name="connsiteX4" fmla="*/ 370115 w 370115"/>
                      <a:gd name="connsiteY4" fmla="*/ 1034143 h 1240972"/>
                      <a:gd name="connsiteX5" fmla="*/ 217715 w 370115"/>
                      <a:gd name="connsiteY5" fmla="*/ 859972 h 1240972"/>
                      <a:gd name="connsiteX6" fmla="*/ 119743 w 370115"/>
                      <a:gd name="connsiteY6" fmla="*/ 696686 h 1240972"/>
                      <a:gd name="connsiteX7" fmla="*/ 0 w 370115"/>
                      <a:gd name="connsiteY7" fmla="*/ 468086 h 1240972"/>
                      <a:gd name="connsiteX8" fmla="*/ 21772 w 370115"/>
                      <a:gd name="connsiteY8" fmla="*/ 337457 h 1240972"/>
                      <a:gd name="connsiteX9" fmla="*/ 21772 w 370115"/>
                      <a:gd name="connsiteY9" fmla="*/ 195943 h 1240972"/>
                      <a:gd name="connsiteX10" fmla="*/ 32658 w 370115"/>
                      <a:gd name="connsiteY10" fmla="*/ 0 h 1240972"/>
                      <a:gd name="connsiteX0" fmla="*/ 0 w 379213"/>
                      <a:gd name="connsiteY0" fmla="*/ 1227324 h 1227324"/>
                      <a:gd name="connsiteX1" fmla="*/ 139727 w 379213"/>
                      <a:gd name="connsiteY1" fmla="*/ 1175657 h 1227324"/>
                      <a:gd name="connsiteX2" fmla="*/ 270356 w 379213"/>
                      <a:gd name="connsiteY2" fmla="*/ 1110343 h 1227324"/>
                      <a:gd name="connsiteX3" fmla="*/ 281241 w 379213"/>
                      <a:gd name="connsiteY3" fmla="*/ 1055915 h 1227324"/>
                      <a:gd name="connsiteX4" fmla="*/ 379213 w 379213"/>
                      <a:gd name="connsiteY4" fmla="*/ 1034143 h 1227324"/>
                      <a:gd name="connsiteX5" fmla="*/ 226813 w 379213"/>
                      <a:gd name="connsiteY5" fmla="*/ 859972 h 1227324"/>
                      <a:gd name="connsiteX6" fmla="*/ 128841 w 379213"/>
                      <a:gd name="connsiteY6" fmla="*/ 696686 h 1227324"/>
                      <a:gd name="connsiteX7" fmla="*/ 9098 w 379213"/>
                      <a:gd name="connsiteY7" fmla="*/ 468086 h 1227324"/>
                      <a:gd name="connsiteX8" fmla="*/ 30870 w 379213"/>
                      <a:gd name="connsiteY8" fmla="*/ 337457 h 1227324"/>
                      <a:gd name="connsiteX9" fmla="*/ 30870 w 379213"/>
                      <a:gd name="connsiteY9" fmla="*/ 195943 h 1227324"/>
                      <a:gd name="connsiteX10" fmla="*/ 41756 w 379213"/>
                      <a:gd name="connsiteY10" fmla="*/ 0 h 122732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9213" h="1227324">
                        <a:moveTo>
                          <a:pt x="0" y="1227324"/>
                        </a:moveTo>
                        <a:cubicBezTo>
                          <a:pt x="46576" y="1210102"/>
                          <a:pt x="94668" y="1195154"/>
                          <a:pt x="139727" y="1175657"/>
                        </a:cubicBezTo>
                        <a:cubicBezTo>
                          <a:pt x="184786" y="1156160"/>
                          <a:pt x="226813" y="1132114"/>
                          <a:pt x="270356" y="1110343"/>
                        </a:cubicBezTo>
                        <a:lnTo>
                          <a:pt x="281241" y="1055915"/>
                        </a:lnTo>
                        <a:lnTo>
                          <a:pt x="379213" y="1034143"/>
                        </a:lnTo>
                        <a:lnTo>
                          <a:pt x="226813" y="859972"/>
                        </a:lnTo>
                        <a:lnTo>
                          <a:pt x="128841" y="696686"/>
                        </a:lnTo>
                        <a:lnTo>
                          <a:pt x="9098" y="468086"/>
                        </a:lnTo>
                        <a:lnTo>
                          <a:pt x="30870" y="337457"/>
                        </a:lnTo>
                        <a:lnTo>
                          <a:pt x="30870" y="195943"/>
                        </a:lnTo>
                        <a:lnTo>
                          <a:pt x="41756" y="0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7" name="Freeform 16"/>
                  <p:cNvSpPr/>
                  <p:nvPr/>
                </p:nvSpPr>
                <p:spPr>
                  <a:xfrm>
                    <a:off x="6901543" y="1295400"/>
                    <a:ext cx="402771" cy="2013857"/>
                  </a:xfrm>
                  <a:custGeom>
                    <a:avLst/>
                    <a:gdLst>
                      <a:gd name="connsiteX0" fmla="*/ 402771 w 402771"/>
                      <a:gd name="connsiteY0" fmla="*/ 0 h 2013857"/>
                      <a:gd name="connsiteX1" fmla="*/ 359228 w 402771"/>
                      <a:gd name="connsiteY1" fmla="*/ 108857 h 2013857"/>
                      <a:gd name="connsiteX2" fmla="*/ 304800 w 402771"/>
                      <a:gd name="connsiteY2" fmla="*/ 228600 h 2013857"/>
                      <a:gd name="connsiteX3" fmla="*/ 293914 w 402771"/>
                      <a:gd name="connsiteY3" fmla="*/ 326571 h 2013857"/>
                      <a:gd name="connsiteX4" fmla="*/ 261257 w 402771"/>
                      <a:gd name="connsiteY4" fmla="*/ 478971 h 2013857"/>
                      <a:gd name="connsiteX5" fmla="*/ 228600 w 402771"/>
                      <a:gd name="connsiteY5" fmla="*/ 620486 h 2013857"/>
                      <a:gd name="connsiteX6" fmla="*/ 185057 w 402771"/>
                      <a:gd name="connsiteY6" fmla="*/ 762000 h 2013857"/>
                      <a:gd name="connsiteX7" fmla="*/ 130628 w 402771"/>
                      <a:gd name="connsiteY7" fmla="*/ 968829 h 2013857"/>
                      <a:gd name="connsiteX8" fmla="*/ 97971 w 402771"/>
                      <a:gd name="connsiteY8" fmla="*/ 1110343 h 2013857"/>
                      <a:gd name="connsiteX9" fmla="*/ 97971 w 402771"/>
                      <a:gd name="connsiteY9" fmla="*/ 1371600 h 2013857"/>
                      <a:gd name="connsiteX10" fmla="*/ 130628 w 402771"/>
                      <a:gd name="connsiteY10" fmla="*/ 1621971 h 2013857"/>
                      <a:gd name="connsiteX11" fmla="*/ 152400 w 402771"/>
                      <a:gd name="connsiteY11" fmla="*/ 1774371 h 2013857"/>
                      <a:gd name="connsiteX12" fmla="*/ 195943 w 402771"/>
                      <a:gd name="connsiteY12" fmla="*/ 1883229 h 2013857"/>
                      <a:gd name="connsiteX13" fmla="*/ 217714 w 402771"/>
                      <a:gd name="connsiteY13" fmla="*/ 2002971 h 2013857"/>
                      <a:gd name="connsiteX14" fmla="*/ 0 w 402771"/>
                      <a:gd name="connsiteY14" fmla="*/ 2013857 h 2013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02771" h="2013857">
                        <a:moveTo>
                          <a:pt x="402771" y="0"/>
                        </a:moveTo>
                        <a:lnTo>
                          <a:pt x="359228" y="108857"/>
                        </a:lnTo>
                        <a:lnTo>
                          <a:pt x="304800" y="228600"/>
                        </a:lnTo>
                        <a:lnTo>
                          <a:pt x="293914" y="326571"/>
                        </a:lnTo>
                        <a:lnTo>
                          <a:pt x="261257" y="478971"/>
                        </a:lnTo>
                        <a:lnTo>
                          <a:pt x="228600" y="620486"/>
                        </a:lnTo>
                        <a:lnTo>
                          <a:pt x="185057" y="762000"/>
                        </a:lnTo>
                        <a:lnTo>
                          <a:pt x="130628" y="968829"/>
                        </a:lnTo>
                        <a:lnTo>
                          <a:pt x="97971" y="1110343"/>
                        </a:lnTo>
                        <a:lnTo>
                          <a:pt x="97971" y="1371600"/>
                        </a:lnTo>
                        <a:lnTo>
                          <a:pt x="130628" y="1621971"/>
                        </a:lnTo>
                        <a:lnTo>
                          <a:pt x="152400" y="1774371"/>
                        </a:lnTo>
                        <a:lnTo>
                          <a:pt x="195943" y="1883229"/>
                        </a:lnTo>
                        <a:lnTo>
                          <a:pt x="217714" y="2002971"/>
                        </a:lnTo>
                        <a:lnTo>
                          <a:pt x="0" y="2013857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8" name="Freeform 17"/>
                  <p:cNvSpPr/>
                  <p:nvPr/>
                </p:nvSpPr>
                <p:spPr>
                  <a:xfrm>
                    <a:off x="3069771" y="2710543"/>
                    <a:ext cx="740229" cy="370114"/>
                  </a:xfrm>
                  <a:custGeom>
                    <a:avLst/>
                    <a:gdLst>
                      <a:gd name="connsiteX0" fmla="*/ 740229 w 740229"/>
                      <a:gd name="connsiteY0" fmla="*/ 0 h 370114"/>
                      <a:gd name="connsiteX1" fmla="*/ 696686 w 740229"/>
                      <a:gd name="connsiteY1" fmla="*/ 108857 h 370114"/>
                      <a:gd name="connsiteX2" fmla="*/ 696686 w 740229"/>
                      <a:gd name="connsiteY2" fmla="*/ 293914 h 370114"/>
                      <a:gd name="connsiteX3" fmla="*/ 598715 w 740229"/>
                      <a:gd name="connsiteY3" fmla="*/ 348343 h 370114"/>
                      <a:gd name="connsiteX4" fmla="*/ 359229 w 740229"/>
                      <a:gd name="connsiteY4" fmla="*/ 348343 h 370114"/>
                      <a:gd name="connsiteX5" fmla="*/ 206829 w 740229"/>
                      <a:gd name="connsiteY5" fmla="*/ 370114 h 370114"/>
                      <a:gd name="connsiteX6" fmla="*/ 108858 w 740229"/>
                      <a:gd name="connsiteY6" fmla="*/ 370114 h 370114"/>
                      <a:gd name="connsiteX7" fmla="*/ 0 w 740229"/>
                      <a:gd name="connsiteY7" fmla="*/ 370114 h 3701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40229" h="370114">
                        <a:moveTo>
                          <a:pt x="740229" y="0"/>
                        </a:moveTo>
                        <a:lnTo>
                          <a:pt x="696686" y="108857"/>
                        </a:lnTo>
                        <a:lnTo>
                          <a:pt x="696686" y="293914"/>
                        </a:lnTo>
                        <a:lnTo>
                          <a:pt x="598715" y="348343"/>
                        </a:lnTo>
                        <a:lnTo>
                          <a:pt x="359229" y="348343"/>
                        </a:lnTo>
                        <a:lnTo>
                          <a:pt x="206829" y="370114"/>
                        </a:lnTo>
                        <a:lnTo>
                          <a:pt x="108858" y="370114"/>
                        </a:lnTo>
                        <a:lnTo>
                          <a:pt x="0" y="370114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9" name="Freeform 18"/>
                  <p:cNvSpPr/>
                  <p:nvPr/>
                </p:nvSpPr>
                <p:spPr>
                  <a:xfrm>
                    <a:off x="6749143" y="3712029"/>
                    <a:ext cx="391886" cy="903514"/>
                  </a:xfrm>
                  <a:custGeom>
                    <a:avLst/>
                    <a:gdLst>
                      <a:gd name="connsiteX0" fmla="*/ 391886 w 391886"/>
                      <a:gd name="connsiteY0" fmla="*/ 0 h 903514"/>
                      <a:gd name="connsiteX1" fmla="*/ 261257 w 391886"/>
                      <a:gd name="connsiteY1" fmla="*/ 272142 h 903514"/>
                      <a:gd name="connsiteX2" fmla="*/ 119743 w 391886"/>
                      <a:gd name="connsiteY2" fmla="*/ 391885 h 903514"/>
                      <a:gd name="connsiteX3" fmla="*/ 54428 w 391886"/>
                      <a:gd name="connsiteY3" fmla="*/ 478971 h 903514"/>
                      <a:gd name="connsiteX4" fmla="*/ 54428 w 391886"/>
                      <a:gd name="connsiteY4" fmla="*/ 631371 h 903514"/>
                      <a:gd name="connsiteX5" fmla="*/ 54428 w 391886"/>
                      <a:gd name="connsiteY5" fmla="*/ 762000 h 903514"/>
                      <a:gd name="connsiteX6" fmla="*/ 0 w 391886"/>
                      <a:gd name="connsiteY6" fmla="*/ 903514 h 9035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391886" h="903514">
                        <a:moveTo>
                          <a:pt x="391886" y="0"/>
                        </a:moveTo>
                        <a:lnTo>
                          <a:pt x="261257" y="272142"/>
                        </a:lnTo>
                        <a:lnTo>
                          <a:pt x="119743" y="391885"/>
                        </a:lnTo>
                        <a:lnTo>
                          <a:pt x="54428" y="478971"/>
                        </a:lnTo>
                        <a:lnTo>
                          <a:pt x="54428" y="631371"/>
                        </a:lnTo>
                        <a:lnTo>
                          <a:pt x="54428" y="762000"/>
                        </a:lnTo>
                        <a:lnTo>
                          <a:pt x="0" y="903514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0" name="Freeform 19"/>
                  <p:cNvSpPr/>
                  <p:nvPr/>
                </p:nvSpPr>
                <p:spPr>
                  <a:xfrm>
                    <a:off x="6172200" y="4180114"/>
                    <a:ext cx="0" cy="130629"/>
                  </a:xfrm>
                  <a:custGeom>
                    <a:avLst/>
                    <a:gdLst>
                      <a:gd name="connsiteX0" fmla="*/ 0 w 0"/>
                      <a:gd name="connsiteY0" fmla="*/ 0 h 130629"/>
                      <a:gd name="connsiteX1" fmla="*/ 0 w 0"/>
                      <a:gd name="connsiteY1" fmla="*/ 130629 h 1306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h="130629">
                        <a:moveTo>
                          <a:pt x="0" y="0"/>
                        </a:moveTo>
                        <a:lnTo>
                          <a:pt x="0" y="130629"/>
                        </a:lnTo>
                      </a:path>
                    </a:pathLst>
                  </a:custGeom>
                  <a:noFill/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22" name="Straight Connector 21"/>
                  <p:cNvCxnSpPr>
                    <a:endCxn id="12" idx="24"/>
                  </p:cNvCxnSpPr>
                  <p:nvPr/>
                </p:nvCxnSpPr>
                <p:spPr>
                  <a:xfrm>
                    <a:off x="3026230" y="2286000"/>
                    <a:ext cx="250370" cy="0"/>
                  </a:xfrm>
                  <a:prstGeom prst="line">
                    <a:avLst/>
                  </a:prstGeom>
                  <a:ln w="28575">
                    <a:solidFill>
                      <a:schemeClr val="accent6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5" name="Freeform 24"/>
                <p:cNvSpPr/>
                <p:nvPr/>
              </p:nvSpPr>
              <p:spPr>
                <a:xfrm>
                  <a:off x="7028597" y="3407391"/>
                  <a:ext cx="227463" cy="100084"/>
                </a:xfrm>
                <a:custGeom>
                  <a:avLst/>
                  <a:gdLst>
                    <a:gd name="connsiteX0" fmla="*/ 0 w 227463"/>
                    <a:gd name="connsiteY0" fmla="*/ 100084 h 100084"/>
                    <a:gd name="connsiteX1" fmla="*/ 227463 w 227463"/>
                    <a:gd name="connsiteY1" fmla="*/ 0 h 1000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227463" h="100084">
                      <a:moveTo>
                        <a:pt x="0" y="100084"/>
                      </a:moveTo>
                      <a:lnTo>
                        <a:pt x="227463" y="0"/>
                      </a:lnTo>
                    </a:path>
                  </a:pathLst>
                </a:custGeom>
                <a:noFill/>
                <a:ln w="28575"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Freeform 25"/>
                <p:cNvSpPr/>
                <p:nvPr/>
              </p:nvSpPr>
              <p:spPr>
                <a:xfrm>
                  <a:off x="7110484" y="3289110"/>
                  <a:ext cx="63689" cy="154675"/>
                </a:xfrm>
                <a:custGeom>
                  <a:avLst/>
                  <a:gdLst>
                    <a:gd name="connsiteX0" fmla="*/ 0 w 63689"/>
                    <a:gd name="connsiteY0" fmla="*/ 0 h 154675"/>
                    <a:gd name="connsiteX1" fmla="*/ 63689 w 63689"/>
                    <a:gd name="connsiteY1" fmla="*/ 154675 h 154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63689" h="154675">
                      <a:moveTo>
                        <a:pt x="0" y="0"/>
                      </a:moveTo>
                      <a:lnTo>
                        <a:pt x="63689" y="154675"/>
                      </a:lnTo>
                    </a:path>
                  </a:pathLst>
                </a:custGeom>
                <a:noFill/>
                <a:ln w="28575"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1041" name="Straight Connector 1040"/>
              <p:cNvCxnSpPr>
                <a:endCxn id="7" idx="6"/>
              </p:cNvCxnSpPr>
              <p:nvPr/>
            </p:nvCxnSpPr>
            <p:spPr>
              <a:xfrm flipH="1">
                <a:off x="2797629" y="2280976"/>
                <a:ext cx="256444" cy="5024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823009" y="1638395"/>
                <a:ext cx="80983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100" dirty="0" smtClean="0"/>
                  <a:t>Heathland </a:t>
                </a:r>
              </a:p>
              <a:p>
                <a:pPr algn="ctr"/>
                <a:r>
                  <a:rPr lang="en-GB" sz="1100" dirty="0" smtClean="0"/>
                  <a:t>glade</a:t>
                </a:r>
                <a:endParaRPr lang="en-GB" sz="1100" dirty="0"/>
              </a:p>
            </p:txBody>
          </p:sp>
          <p:sp>
            <p:nvSpPr>
              <p:cNvPr id="1043" name="TextBox 1042"/>
              <p:cNvSpPr txBox="1"/>
              <p:nvPr/>
            </p:nvSpPr>
            <p:spPr>
              <a:xfrm rot="16929955">
                <a:off x="6869188" y="2086528"/>
                <a:ext cx="92685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dirty="0" smtClean="0"/>
                  <a:t>Kingfisher Drive</a:t>
                </a:r>
                <a:endParaRPr lang="en-GB" sz="900" dirty="0"/>
              </a:p>
            </p:txBody>
          </p:sp>
          <p:sp>
            <p:nvSpPr>
              <p:cNvPr id="1044" name="TextBox 1043"/>
              <p:cNvSpPr txBox="1"/>
              <p:nvPr/>
            </p:nvSpPr>
            <p:spPr>
              <a:xfrm>
                <a:off x="7442086" y="1162925"/>
                <a:ext cx="9268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900" dirty="0" smtClean="0"/>
                  <a:t>Access from</a:t>
                </a:r>
              </a:p>
              <a:p>
                <a:pPr algn="ctr"/>
                <a:r>
                  <a:rPr lang="en-GB" sz="900" dirty="0" smtClean="0"/>
                  <a:t>Kingfisher Drive</a:t>
                </a:r>
                <a:endParaRPr lang="en-GB" sz="900" dirty="0"/>
              </a:p>
            </p:txBody>
          </p:sp>
          <p:sp>
            <p:nvSpPr>
              <p:cNvPr id="1045" name="TextBox 1044"/>
              <p:cNvSpPr txBox="1"/>
              <p:nvPr/>
            </p:nvSpPr>
            <p:spPr>
              <a:xfrm>
                <a:off x="7332617" y="3217948"/>
                <a:ext cx="9268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900" dirty="0" smtClean="0"/>
                  <a:t>Access from</a:t>
                </a:r>
              </a:p>
              <a:p>
                <a:pPr algn="ctr"/>
                <a:r>
                  <a:rPr lang="en-GB" sz="900" dirty="0" smtClean="0"/>
                  <a:t>Kingfisher Drive</a:t>
                </a:r>
                <a:endParaRPr lang="en-GB" sz="900" dirty="0"/>
              </a:p>
            </p:txBody>
          </p:sp>
          <p:sp>
            <p:nvSpPr>
              <p:cNvPr id="1046" name="TextBox 1045"/>
              <p:cNvSpPr txBox="1"/>
              <p:nvPr/>
            </p:nvSpPr>
            <p:spPr>
              <a:xfrm>
                <a:off x="1924901" y="2153499"/>
                <a:ext cx="9108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900" dirty="0" smtClean="0"/>
                  <a:t>Access from</a:t>
                </a:r>
              </a:p>
              <a:p>
                <a:pPr algn="ctr"/>
                <a:r>
                  <a:rPr lang="en-GB" sz="900" dirty="0" smtClean="0"/>
                  <a:t>High Tree Drive</a:t>
                </a:r>
                <a:endParaRPr lang="en-GB" sz="900" dirty="0"/>
              </a:p>
            </p:txBody>
          </p:sp>
          <p:sp>
            <p:nvSpPr>
              <p:cNvPr id="1047" name="TextBox 1046"/>
              <p:cNvSpPr txBox="1"/>
              <p:nvPr/>
            </p:nvSpPr>
            <p:spPr>
              <a:xfrm>
                <a:off x="1826051" y="2712665"/>
                <a:ext cx="91082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dirty="0" smtClean="0"/>
                  <a:t>High Tree Drive</a:t>
                </a:r>
                <a:endParaRPr lang="en-GB" sz="900" dirty="0"/>
              </a:p>
            </p:txBody>
          </p:sp>
          <p:sp>
            <p:nvSpPr>
              <p:cNvPr id="1048" name="TextBox 1047"/>
              <p:cNvSpPr txBox="1"/>
              <p:nvPr/>
            </p:nvSpPr>
            <p:spPr>
              <a:xfrm rot="16200000">
                <a:off x="1160644" y="1258407"/>
                <a:ext cx="1099981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900" dirty="0" smtClean="0"/>
                  <a:t>Church Road B3350</a:t>
                </a:r>
                <a:endParaRPr lang="en-GB" sz="900" dirty="0"/>
              </a:p>
            </p:txBody>
          </p:sp>
          <p:sp>
            <p:nvSpPr>
              <p:cNvPr id="1049" name="TextBox 1048"/>
              <p:cNvSpPr txBox="1"/>
              <p:nvPr/>
            </p:nvSpPr>
            <p:spPr>
              <a:xfrm>
                <a:off x="2222082" y="3017061"/>
                <a:ext cx="9108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900" dirty="0" smtClean="0"/>
                  <a:t>Access from</a:t>
                </a:r>
              </a:p>
              <a:p>
                <a:pPr algn="ctr"/>
                <a:r>
                  <a:rPr lang="en-GB" sz="900" dirty="0" smtClean="0"/>
                  <a:t>High Tree Drive</a:t>
                </a:r>
                <a:endParaRPr lang="en-GB" sz="900" dirty="0"/>
              </a:p>
            </p:txBody>
          </p:sp>
          <p:sp>
            <p:nvSpPr>
              <p:cNvPr id="1050" name="TextBox 1049"/>
              <p:cNvSpPr txBox="1"/>
              <p:nvPr/>
            </p:nvSpPr>
            <p:spPr>
              <a:xfrm>
                <a:off x="3515022" y="141396"/>
                <a:ext cx="31673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Highwood Local Nature Reserve</a:t>
                </a:r>
                <a:endParaRPr lang="en-GB" dirty="0"/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>
              <a:off x="2736878" y="2280976"/>
              <a:ext cx="18288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0" name="Straight Arrow Connector 1039"/>
            <p:cNvCxnSpPr/>
            <p:nvPr/>
          </p:nvCxnSpPr>
          <p:spPr>
            <a:xfrm>
              <a:off x="2918745" y="3069771"/>
              <a:ext cx="18288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Arrow Connector 1041"/>
            <p:cNvCxnSpPr/>
            <p:nvPr/>
          </p:nvCxnSpPr>
          <p:spPr>
            <a:xfrm rot="10800000">
              <a:off x="7424057" y="1314190"/>
              <a:ext cx="18288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3" name="Straight Arrow Connector 1052"/>
            <p:cNvCxnSpPr/>
            <p:nvPr/>
          </p:nvCxnSpPr>
          <p:spPr>
            <a:xfrm rot="10800000">
              <a:off x="7241177" y="3407361"/>
              <a:ext cx="18288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8715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Wokingham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Finlay Rothery</dc:creator>
  <cp:lastModifiedBy>Finlay Rothery</cp:lastModifiedBy>
  <cp:revision>5</cp:revision>
  <dcterms:created xsi:type="dcterms:W3CDTF">2020-12-02T14:15:37Z</dcterms:created>
  <dcterms:modified xsi:type="dcterms:W3CDTF">2021-01-04T09:41:46Z</dcterms:modified>
</cp:coreProperties>
</file>